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sldIdLst>
    <p:sldId id="256" r:id="rId2"/>
    <p:sldId id="257" r:id="rId3"/>
    <p:sldId id="258" r:id="rId4"/>
    <p:sldId id="260" r:id="rId5"/>
  </p:sldIdLst>
  <p:sldSz cx="18288000" cy="10287000"/>
  <p:notesSz cx="6858000" cy="9144000"/>
  <p:embeddedFontLst>
    <p:embeddedFont>
      <p:font typeface="Canva Sans" panose="020B0604020202020204" charset="0"/>
      <p:regular r:id="rId6"/>
    </p:embeddedFont>
    <p:embeddedFont>
      <p:font typeface="Canva Sans Bold" panose="020B0604020202020204" charset="0"/>
      <p:regular r:id="rId7"/>
    </p:embeddedFont>
    <p:embeddedFont>
      <p:font typeface="Dynapuff Bold" panose="020B0604020202020204" charset="0"/>
      <p:regular r:id="rId8"/>
    </p:embeddedFont>
    <p:embeddedFont>
      <p:font typeface="League Spartan" panose="020B0604020202020204" charset="0"/>
      <p:regular r:id="rId9"/>
    </p:embeddedFont>
    <p:embeddedFont>
      <p:font typeface="Poppins" panose="00000500000000000000" pitchFamily="2" charset="0"/>
      <p:regular r:id="rId10"/>
    </p:embeddedFont>
    <p:embeddedFont>
      <p:font typeface="Poppins Bold" panose="00000800000000000000" charset="0"/>
      <p:regular r:id="rId11"/>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autoAdjust="0"/>
    <p:restoredTop sz="94622" autoAdjust="0"/>
  </p:normalViewPr>
  <p:slideViewPr>
    <p:cSldViewPr>
      <p:cViewPr varScale="1">
        <p:scale>
          <a:sx n="57" d="100"/>
          <a:sy n="57" d="100"/>
        </p:scale>
        <p:origin x="485" y="53"/>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font" Target="fonts/font3.fntdata"/><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font" Target="fonts/font2.fntdata"/><Relationship Id="rId12" Type="http://schemas.openxmlformats.org/officeDocument/2006/relationships/presProps" Target="presProps.xml"/><Relationship Id="rId2" Type="http://schemas.openxmlformats.org/officeDocument/2006/relationships/slide" Target="slides/slide1.xml"/><Relationship Id="rId16"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font" Target="fonts/font1.fntdata"/><Relationship Id="rId11" Type="http://schemas.openxmlformats.org/officeDocument/2006/relationships/font" Target="fonts/font6.fntdata"/><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font" Target="fonts/font5.fntdata"/><Relationship Id="rId4" Type="http://schemas.openxmlformats.org/officeDocument/2006/relationships/slide" Target="slides/slide3.xml"/><Relationship Id="rId9" Type="http://schemas.openxmlformats.org/officeDocument/2006/relationships/font" Target="fonts/font4.fntdata"/><Relationship Id="rId14"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arelize Swanepoel" userId="e6de56b18dba25aa" providerId="LiveId" clId="{417AF8D7-2FB2-4EF7-84EA-CA0B315EA26F}"/>
    <pc:docChg chg="delSld modSld">
      <pc:chgData name="Marelize Swanepoel" userId="e6de56b18dba25aa" providerId="LiveId" clId="{417AF8D7-2FB2-4EF7-84EA-CA0B315EA26F}" dt="2025-05-10T07:33:24.200" v="16" actId="14100"/>
      <pc:docMkLst>
        <pc:docMk/>
      </pc:docMkLst>
      <pc:sldChg chg="modSp mod">
        <pc:chgData name="Marelize Swanepoel" userId="e6de56b18dba25aa" providerId="LiveId" clId="{417AF8D7-2FB2-4EF7-84EA-CA0B315EA26F}" dt="2025-05-10T07:33:24.200" v="16" actId="14100"/>
        <pc:sldMkLst>
          <pc:docMk/>
          <pc:sldMk cId="0" sldId="256"/>
        </pc:sldMkLst>
        <pc:spChg chg="mod">
          <ac:chgData name="Marelize Swanepoel" userId="e6de56b18dba25aa" providerId="LiveId" clId="{417AF8D7-2FB2-4EF7-84EA-CA0B315EA26F}" dt="2025-05-10T07:33:24.200" v="16" actId="14100"/>
          <ac:spMkLst>
            <pc:docMk/>
            <pc:sldMk cId="0" sldId="256"/>
            <ac:spMk id="12" creationId="{00000000-0000-0000-0000-000000000000}"/>
          </ac:spMkLst>
        </pc:spChg>
      </pc:sldChg>
      <pc:sldChg chg="del">
        <pc:chgData name="Marelize Swanepoel" userId="e6de56b18dba25aa" providerId="LiveId" clId="{417AF8D7-2FB2-4EF7-84EA-CA0B315EA26F}" dt="2025-05-10T07:31:40.367" v="0" actId="47"/>
        <pc:sldMkLst>
          <pc:docMk/>
          <pc:sldMk cId="0" sldId="259"/>
        </pc:sldMkLst>
      </pc:sldChg>
      <pc:sldChg chg="modSp mod">
        <pc:chgData name="Marelize Swanepoel" userId="e6de56b18dba25aa" providerId="LiveId" clId="{417AF8D7-2FB2-4EF7-84EA-CA0B315EA26F}" dt="2025-05-10T07:33:16.438" v="15" actId="14100"/>
        <pc:sldMkLst>
          <pc:docMk/>
          <pc:sldMk cId="0" sldId="260"/>
        </pc:sldMkLst>
        <pc:spChg chg="mod">
          <ac:chgData name="Marelize Swanepoel" userId="e6de56b18dba25aa" providerId="LiveId" clId="{417AF8D7-2FB2-4EF7-84EA-CA0B315EA26F}" dt="2025-05-10T07:32:28.690" v="6" actId="1076"/>
          <ac:spMkLst>
            <pc:docMk/>
            <pc:sldMk cId="0" sldId="260"/>
            <ac:spMk id="24" creationId="{00000000-0000-0000-0000-000000000000}"/>
          </ac:spMkLst>
        </pc:spChg>
        <pc:spChg chg="mod">
          <ac:chgData name="Marelize Swanepoel" userId="e6de56b18dba25aa" providerId="LiveId" clId="{417AF8D7-2FB2-4EF7-84EA-CA0B315EA26F}" dt="2025-05-10T07:32:56.425" v="11" actId="1076"/>
          <ac:spMkLst>
            <pc:docMk/>
            <pc:sldMk cId="0" sldId="260"/>
            <ac:spMk id="25" creationId="{00000000-0000-0000-0000-000000000000}"/>
          </ac:spMkLst>
        </pc:spChg>
        <pc:spChg chg="mod">
          <ac:chgData name="Marelize Swanepoel" userId="e6de56b18dba25aa" providerId="LiveId" clId="{417AF8D7-2FB2-4EF7-84EA-CA0B315EA26F}" dt="2025-05-10T07:33:16.438" v="15" actId="14100"/>
          <ac:spMkLst>
            <pc:docMk/>
            <pc:sldMk cId="0" sldId="260"/>
            <ac:spMk id="29" creationId="{00000000-0000-0000-0000-000000000000}"/>
          </ac:spMkLst>
        </pc:spChg>
        <pc:grpChg chg="mod">
          <ac:chgData name="Marelize Swanepoel" userId="e6de56b18dba25aa" providerId="LiveId" clId="{417AF8D7-2FB2-4EF7-84EA-CA0B315EA26F}" dt="2025-05-10T07:32:40.083" v="9" actId="14100"/>
          <ac:grpSpMkLst>
            <pc:docMk/>
            <pc:sldMk cId="0" sldId="260"/>
            <ac:grpSpMk id="17" creationId="{00000000-0000-0000-0000-000000000000}"/>
          </ac:grpSpMkLst>
        </pc:grpChg>
        <pc:grpChg chg="mod">
          <ac:chgData name="Marelize Swanepoel" userId="e6de56b18dba25aa" providerId="LiveId" clId="{417AF8D7-2FB2-4EF7-84EA-CA0B315EA26F}" dt="2025-05-10T07:32:56.425" v="11" actId="1076"/>
          <ac:grpSpMkLst>
            <pc:docMk/>
            <pc:sldMk cId="0" sldId="260"/>
            <ac:grpSpMk id="20" creationId="{00000000-0000-0000-0000-000000000000}"/>
          </ac:grpSpMkLst>
        </pc:grpChg>
        <pc:grpChg chg="mod">
          <ac:chgData name="Marelize Swanepoel" userId="e6de56b18dba25aa" providerId="LiveId" clId="{417AF8D7-2FB2-4EF7-84EA-CA0B315EA26F}" dt="2025-05-10T07:33:06.500" v="13" actId="14100"/>
          <ac:grpSpMkLst>
            <pc:docMk/>
            <pc:sldMk cId="0" sldId="260"/>
            <ac:grpSpMk id="26" creationId="{00000000-0000-0000-0000-000000000000}"/>
          </ac:grpSpMkLst>
        </pc:gr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5/10/2025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5/10/2025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5/10/2025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5/10/2025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5/10/2025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5/10/2025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5/10/2025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5/10/2025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5/10/2025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5/10/2025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5/10/2025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5/10/2025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Layout" Target="../slideLayouts/slideLayout7.xml"/><Relationship Id="rId5" Type="http://schemas.openxmlformats.org/officeDocument/2006/relationships/image" Target="../media/image6.svg"/><Relationship Id="rId4" Type="http://schemas.openxmlformats.org/officeDocument/2006/relationships/image" Target="../media/image5.png"/></Relationships>
</file>

<file path=ppt/slides/_rels/slide3.xml.rels><?xml version="1.0" encoding="UTF-8" standalone="yes"?>
<Relationships xmlns="http://schemas.openxmlformats.org/package/2006/relationships"><Relationship Id="rId3" Type="http://schemas.openxmlformats.org/officeDocument/2006/relationships/image" Target="../media/image8.svg"/><Relationship Id="rId2" Type="http://schemas.openxmlformats.org/officeDocument/2006/relationships/image" Target="../media/image7.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FAF4EA"/>
        </a:solidFill>
        <a:effectLst/>
      </p:bgPr>
    </p:bg>
    <p:spTree>
      <p:nvGrpSpPr>
        <p:cNvPr id="1" name=""/>
        <p:cNvGrpSpPr/>
        <p:nvPr/>
      </p:nvGrpSpPr>
      <p:grpSpPr>
        <a:xfrm>
          <a:off x="0" y="0"/>
          <a:ext cx="0" cy="0"/>
          <a:chOff x="0" y="0"/>
          <a:chExt cx="0" cy="0"/>
        </a:xfrm>
      </p:grpSpPr>
      <p:grpSp>
        <p:nvGrpSpPr>
          <p:cNvPr id="2" name="Group 2"/>
          <p:cNvGrpSpPr/>
          <p:nvPr/>
        </p:nvGrpSpPr>
        <p:grpSpPr>
          <a:xfrm>
            <a:off x="840842" y="766939"/>
            <a:ext cx="16606316" cy="8753122"/>
            <a:chOff x="0" y="0"/>
            <a:chExt cx="4373680" cy="2305349"/>
          </a:xfrm>
        </p:grpSpPr>
        <p:sp>
          <p:nvSpPr>
            <p:cNvPr id="3" name="Freeform 3"/>
            <p:cNvSpPr/>
            <p:nvPr/>
          </p:nvSpPr>
          <p:spPr>
            <a:xfrm>
              <a:off x="0" y="0"/>
              <a:ext cx="4373680" cy="2305349"/>
            </a:xfrm>
            <a:custGeom>
              <a:avLst/>
              <a:gdLst/>
              <a:ahLst/>
              <a:cxnLst/>
              <a:rect l="l" t="t" r="r" b="b"/>
              <a:pathLst>
                <a:path w="4373680" h="2305349">
                  <a:moveTo>
                    <a:pt x="23776" y="0"/>
                  </a:moveTo>
                  <a:lnTo>
                    <a:pt x="4349903" y="0"/>
                  </a:lnTo>
                  <a:cubicBezTo>
                    <a:pt x="4356209" y="0"/>
                    <a:pt x="4362257" y="2505"/>
                    <a:pt x="4366716" y="6964"/>
                  </a:cubicBezTo>
                  <a:cubicBezTo>
                    <a:pt x="4371175" y="11423"/>
                    <a:pt x="4373680" y="17470"/>
                    <a:pt x="4373680" y="23776"/>
                  </a:cubicBezTo>
                  <a:lnTo>
                    <a:pt x="4373680" y="2281572"/>
                  </a:lnTo>
                  <a:cubicBezTo>
                    <a:pt x="4373680" y="2294704"/>
                    <a:pt x="4363035" y="2305349"/>
                    <a:pt x="4349903" y="2305349"/>
                  </a:cubicBezTo>
                  <a:lnTo>
                    <a:pt x="23776" y="2305349"/>
                  </a:lnTo>
                  <a:cubicBezTo>
                    <a:pt x="10645" y="2305349"/>
                    <a:pt x="0" y="2294704"/>
                    <a:pt x="0" y="2281572"/>
                  </a:cubicBezTo>
                  <a:lnTo>
                    <a:pt x="0" y="23776"/>
                  </a:lnTo>
                  <a:cubicBezTo>
                    <a:pt x="0" y="10645"/>
                    <a:pt x="10645" y="0"/>
                    <a:pt x="23776" y="0"/>
                  </a:cubicBezTo>
                  <a:close/>
                </a:path>
              </a:pathLst>
            </a:custGeom>
            <a:solidFill>
              <a:srgbClr val="000000">
                <a:alpha val="0"/>
              </a:srgbClr>
            </a:solidFill>
            <a:ln w="47625" cap="rnd">
              <a:solidFill>
                <a:srgbClr val="000000"/>
              </a:solidFill>
              <a:prstDash val="solid"/>
              <a:round/>
            </a:ln>
          </p:spPr>
          <p:txBody>
            <a:bodyPr/>
            <a:lstStyle/>
            <a:p>
              <a:endParaRPr lang="af-ZA"/>
            </a:p>
          </p:txBody>
        </p:sp>
        <p:sp>
          <p:nvSpPr>
            <p:cNvPr id="4" name="TextBox 4"/>
            <p:cNvSpPr txBox="1"/>
            <p:nvPr/>
          </p:nvSpPr>
          <p:spPr>
            <a:xfrm>
              <a:off x="0" y="-28575"/>
              <a:ext cx="4373680" cy="2333924"/>
            </a:xfrm>
            <a:prstGeom prst="rect">
              <a:avLst/>
            </a:prstGeom>
          </p:spPr>
          <p:txBody>
            <a:bodyPr lIns="50800" tIns="50800" rIns="50800" bIns="50800" rtlCol="0" anchor="ctr"/>
            <a:lstStyle/>
            <a:p>
              <a:pPr algn="ctr">
                <a:lnSpc>
                  <a:spcPts val="2034"/>
                </a:lnSpc>
              </a:pPr>
              <a:endParaRPr/>
            </a:p>
          </p:txBody>
        </p:sp>
      </p:grpSp>
      <p:sp>
        <p:nvSpPr>
          <p:cNvPr id="5" name="Freeform 5"/>
          <p:cNvSpPr/>
          <p:nvPr/>
        </p:nvSpPr>
        <p:spPr>
          <a:xfrm>
            <a:off x="-489977" y="-465785"/>
            <a:ext cx="4236602" cy="4114800"/>
          </a:xfrm>
          <a:custGeom>
            <a:avLst/>
            <a:gdLst/>
            <a:ahLst/>
            <a:cxnLst/>
            <a:rect l="l" t="t" r="r" b="b"/>
            <a:pathLst>
              <a:path w="4236602" h="4114800">
                <a:moveTo>
                  <a:pt x="0" y="0"/>
                </a:moveTo>
                <a:lnTo>
                  <a:pt x="4236602" y="0"/>
                </a:lnTo>
                <a:lnTo>
                  <a:pt x="4236602" y="4114800"/>
                </a:lnTo>
                <a:lnTo>
                  <a:pt x="0" y="4114800"/>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txBody>
          <a:bodyPr/>
          <a:lstStyle/>
          <a:p>
            <a:endParaRPr lang="af-ZA"/>
          </a:p>
        </p:txBody>
      </p:sp>
      <p:sp>
        <p:nvSpPr>
          <p:cNvPr id="6" name="Freeform 6"/>
          <p:cNvSpPr/>
          <p:nvPr/>
        </p:nvSpPr>
        <p:spPr>
          <a:xfrm>
            <a:off x="14741481" y="6756364"/>
            <a:ext cx="4236602" cy="4114800"/>
          </a:xfrm>
          <a:custGeom>
            <a:avLst/>
            <a:gdLst/>
            <a:ahLst/>
            <a:cxnLst/>
            <a:rect l="l" t="t" r="r" b="b"/>
            <a:pathLst>
              <a:path w="4236602" h="4114800">
                <a:moveTo>
                  <a:pt x="0" y="0"/>
                </a:moveTo>
                <a:lnTo>
                  <a:pt x="4236602" y="0"/>
                </a:lnTo>
                <a:lnTo>
                  <a:pt x="4236602" y="4114800"/>
                </a:lnTo>
                <a:lnTo>
                  <a:pt x="0" y="4114800"/>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txBody>
          <a:bodyPr/>
          <a:lstStyle/>
          <a:p>
            <a:endParaRPr lang="af-ZA"/>
          </a:p>
        </p:txBody>
      </p:sp>
      <p:sp>
        <p:nvSpPr>
          <p:cNvPr id="7" name="Freeform 7"/>
          <p:cNvSpPr/>
          <p:nvPr/>
        </p:nvSpPr>
        <p:spPr>
          <a:xfrm rot="-1514471">
            <a:off x="11541348" y="8059042"/>
            <a:ext cx="3390204" cy="3292735"/>
          </a:xfrm>
          <a:custGeom>
            <a:avLst/>
            <a:gdLst/>
            <a:ahLst/>
            <a:cxnLst/>
            <a:rect l="l" t="t" r="r" b="b"/>
            <a:pathLst>
              <a:path w="3390204" h="3292735">
                <a:moveTo>
                  <a:pt x="0" y="0"/>
                </a:moveTo>
                <a:lnTo>
                  <a:pt x="3390204" y="0"/>
                </a:lnTo>
                <a:lnTo>
                  <a:pt x="3390204" y="3292736"/>
                </a:lnTo>
                <a:lnTo>
                  <a:pt x="0" y="3292736"/>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txBody>
          <a:bodyPr/>
          <a:lstStyle/>
          <a:p>
            <a:endParaRPr lang="af-ZA"/>
          </a:p>
        </p:txBody>
      </p:sp>
      <p:sp>
        <p:nvSpPr>
          <p:cNvPr id="8" name="Freeform 8"/>
          <p:cNvSpPr/>
          <p:nvPr/>
        </p:nvSpPr>
        <p:spPr>
          <a:xfrm rot="-1514471">
            <a:off x="16135803" y="3698445"/>
            <a:ext cx="3390204" cy="3292735"/>
          </a:xfrm>
          <a:custGeom>
            <a:avLst/>
            <a:gdLst/>
            <a:ahLst/>
            <a:cxnLst/>
            <a:rect l="l" t="t" r="r" b="b"/>
            <a:pathLst>
              <a:path w="3390204" h="3292735">
                <a:moveTo>
                  <a:pt x="0" y="0"/>
                </a:moveTo>
                <a:lnTo>
                  <a:pt x="3390204" y="0"/>
                </a:lnTo>
                <a:lnTo>
                  <a:pt x="3390204" y="3292735"/>
                </a:lnTo>
                <a:lnTo>
                  <a:pt x="0" y="3292735"/>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txBody>
          <a:bodyPr/>
          <a:lstStyle/>
          <a:p>
            <a:endParaRPr lang="af-ZA"/>
          </a:p>
        </p:txBody>
      </p:sp>
      <p:sp>
        <p:nvSpPr>
          <p:cNvPr id="9" name="Freeform 9"/>
          <p:cNvSpPr/>
          <p:nvPr/>
        </p:nvSpPr>
        <p:spPr>
          <a:xfrm rot="-1514471">
            <a:off x="-1028457" y="3319645"/>
            <a:ext cx="3390204" cy="3292735"/>
          </a:xfrm>
          <a:custGeom>
            <a:avLst/>
            <a:gdLst/>
            <a:ahLst/>
            <a:cxnLst/>
            <a:rect l="l" t="t" r="r" b="b"/>
            <a:pathLst>
              <a:path w="3390204" h="3292735">
                <a:moveTo>
                  <a:pt x="0" y="0"/>
                </a:moveTo>
                <a:lnTo>
                  <a:pt x="3390204" y="0"/>
                </a:lnTo>
                <a:lnTo>
                  <a:pt x="3390204" y="3292736"/>
                </a:lnTo>
                <a:lnTo>
                  <a:pt x="0" y="3292736"/>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txBody>
          <a:bodyPr/>
          <a:lstStyle/>
          <a:p>
            <a:endParaRPr lang="af-ZA"/>
          </a:p>
        </p:txBody>
      </p:sp>
      <p:sp>
        <p:nvSpPr>
          <p:cNvPr id="10" name="Freeform 10"/>
          <p:cNvSpPr/>
          <p:nvPr/>
        </p:nvSpPr>
        <p:spPr>
          <a:xfrm rot="-1514471">
            <a:off x="3346923" y="-1141189"/>
            <a:ext cx="3390204" cy="3292735"/>
          </a:xfrm>
          <a:custGeom>
            <a:avLst/>
            <a:gdLst/>
            <a:ahLst/>
            <a:cxnLst/>
            <a:rect l="l" t="t" r="r" b="b"/>
            <a:pathLst>
              <a:path w="3390204" h="3292735">
                <a:moveTo>
                  <a:pt x="0" y="0"/>
                </a:moveTo>
                <a:lnTo>
                  <a:pt x="3390204" y="0"/>
                </a:lnTo>
                <a:lnTo>
                  <a:pt x="3390204" y="3292735"/>
                </a:lnTo>
                <a:lnTo>
                  <a:pt x="0" y="3292735"/>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txBody>
          <a:bodyPr/>
          <a:lstStyle/>
          <a:p>
            <a:endParaRPr lang="af-ZA"/>
          </a:p>
        </p:txBody>
      </p:sp>
      <p:sp>
        <p:nvSpPr>
          <p:cNvPr id="11" name="TextBox 11"/>
          <p:cNvSpPr txBox="1"/>
          <p:nvPr/>
        </p:nvSpPr>
        <p:spPr>
          <a:xfrm>
            <a:off x="0" y="9453386"/>
            <a:ext cx="12270889" cy="618490"/>
          </a:xfrm>
          <a:prstGeom prst="rect">
            <a:avLst/>
          </a:prstGeom>
        </p:spPr>
        <p:txBody>
          <a:bodyPr lIns="0" tIns="0" rIns="0" bIns="0" rtlCol="0" anchor="t">
            <a:spAutoFit/>
          </a:bodyPr>
          <a:lstStyle/>
          <a:p>
            <a:pPr algn="ctr">
              <a:lnSpc>
                <a:spcPts val="4759"/>
              </a:lnSpc>
            </a:pPr>
            <a:r>
              <a:rPr lang="en-US" sz="3399">
                <a:solidFill>
                  <a:srgbClr val="000000"/>
                </a:solidFill>
                <a:latin typeface="Poppins"/>
                <a:ea typeface="Poppins"/>
                <a:cs typeface="Poppins"/>
                <a:sym typeface="Poppins"/>
              </a:rPr>
              <a:t>Saamgestel deur Juffrou Marelize Swanepoel © 2025</a:t>
            </a:r>
          </a:p>
        </p:txBody>
      </p:sp>
      <p:sp>
        <p:nvSpPr>
          <p:cNvPr id="12" name="TextBox 12"/>
          <p:cNvSpPr txBox="1"/>
          <p:nvPr/>
        </p:nvSpPr>
        <p:spPr>
          <a:xfrm>
            <a:off x="2901970" y="2905547"/>
            <a:ext cx="12947630" cy="2448807"/>
          </a:xfrm>
          <a:prstGeom prst="rect">
            <a:avLst/>
          </a:prstGeom>
        </p:spPr>
        <p:txBody>
          <a:bodyPr wrap="square" lIns="0" tIns="0" rIns="0" bIns="0" rtlCol="0" anchor="t">
            <a:spAutoFit/>
          </a:bodyPr>
          <a:lstStyle/>
          <a:p>
            <a:pPr algn="ctr">
              <a:lnSpc>
                <a:spcPts val="19901"/>
              </a:lnSpc>
            </a:pPr>
            <a:r>
              <a:rPr lang="en-US" sz="14215" u="sng" dirty="0">
                <a:solidFill>
                  <a:srgbClr val="FF3131"/>
                </a:solidFill>
                <a:latin typeface="League Spartan"/>
                <a:ea typeface="League Spartan"/>
                <a:cs typeface="League Spartan"/>
                <a:sym typeface="League Spartan"/>
              </a:rPr>
              <a:t>T</a:t>
            </a:r>
            <a:r>
              <a:rPr lang="en-US" sz="14215" dirty="0">
                <a:solidFill>
                  <a:srgbClr val="000000"/>
                </a:solidFill>
                <a:latin typeface="League Spartan"/>
                <a:ea typeface="League Spartan"/>
                <a:cs typeface="League Spartan"/>
                <a:sym typeface="League Spartan"/>
              </a:rPr>
              <a:t>YDWOORDE</a:t>
            </a:r>
          </a:p>
        </p:txBody>
      </p:sp>
      <p:sp>
        <p:nvSpPr>
          <p:cNvPr id="13" name="TextBox 13"/>
          <p:cNvSpPr txBox="1"/>
          <p:nvPr/>
        </p:nvSpPr>
        <p:spPr>
          <a:xfrm>
            <a:off x="3931320" y="5833478"/>
            <a:ext cx="10329635" cy="1765965"/>
          </a:xfrm>
          <a:prstGeom prst="rect">
            <a:avLst/>
          </a:prstGeom>
        </p:spPr>
        <p:txBody>
          <a:bodyPr lIns="0" tIns="0" rIns="0" bIns="0" rtlCol="0" anchor="t">
            <a:spAutoFit/>
          </a:bodyPr>
          <a:lstStyle/>
          <a:p>
            <a:pPr algn="ctr">
              <a:lnSpc>
                <a:spcPts val="14488"/>
              </a:lnSpc>
            </a:pPr>
            <a:r>
              <a:rPr lang="en-US" sz="10348" b="1">
                <a:solidFill>
                  <a:srgbClr val="0AB7BD"/>
                </a:solidFill>
                <a:latin typeface="Canva Sans Bold"/>
                <a:ea typeface="Canva Sans Bold"/>
                <a:cs typeface="Canva Sans Bold"/>
                <a:sym typeface="Canva Sans Bold"/>
              </a:rPr>
              <a:t>S</a:t>
            </a:r>
            <a:r>
              <a:rPr lang="en-US" sz="10348" b="1">
                <a:solidFill>
                  <a:srgbClr val="000000"/>
                </a:solidFill>
                <a:latin typeface="Canva Sans Bold"/>
                <a:ea typeface="Canva Sans Bold"/>
                <a:cs typeface="Canva Sans Bold"/>
                <a:sym typeface="Canva Sans Bold"/>
              </a:rPr>
              <a:t> </a:t>
            </a:r>
            <a:r>
              <a:rPr lang="en-US" sz="10348" b="1">
                <a:solidFill>
                  <a:srgbClr val="00BF63"/>
                </a:solidFill>
                <a:latin typeface="Canva Sans Bold"/>
                <a:ea typeface="Canva Sans Bold"/>
                <a:cs typeface="Canva Sans Bold"/>
                <a:sym typeface="Canva Sans Bold"/>
              </a:rPr>
              <a:t>v1</a:t>
            </a:r>
            <a:r>
              <a:rPr lang="en-US" sz="10348" b="1">
                <a:solidFill>
                  <a:srgbClr val="FF3131"/>
                </a:solidFill>
                <a:latin typeface="Canva Sans Bold"/>
                <a:ea typeface="Canva Sans Bold"/>
                <a:cs typeface="Canva Sans Bold"/>
                <a:sym typeface="Canva Sans Bold"/>
              </a:rPr>
              <a:t> </a:t>
            </a:r>
            <a:r>
              <a:rPr lang="en-US" sz="10348" b="1" u="sng">
                <a:solidFill>
                  <a:srgbClr val="FF3131"/>
                </a:solidFill>
                <a:latin typeface="Canva Sans Bold"/>
                <a:ea typeface="Canva Sans Bold"/>
                <a:cs typeface="Canva Sans Bold"/>
                <a:sym typeface="Canva Sans Bold"/>
              </a:rPr>
              <a:t>T</a:t>
            </a:r>
            <a:r>
              <a:rPr lang="en-US" sz="10348" b="1">
                <a:solidFill>
                  <a:srgbClr val="FF3131"/>
                </a:solidFill>
                <a:latin typeface="Canva Sans Bold"/>
                <a:ea typeface="Canva Sans Bold"/>
                <a:cs typeface="Canva Sans Bold"/>
                <a:sym typeface="Canva Sans Bold"/>
              </a:rPr>
              <a:t> </a:t>
            </a:r>
            <a:r>
              <a:rPr lang="en-US" sz="10348" b="1">
                <a:solidFill>
                  <a:srgbClr val="0AB7BD"/>
                </a:solidFill>
                <a:latin typeface="Canva Sans Bold"/>
                <a:ea typeface="Canva Sans Bold"/>
                <a:cs typeface="Canva Sans Bold"/>
                <a:sym typeface="Canva Sans Bold"/>
              </a:rPr>
              <a:t>O</a:t>
            </a:r>
            <a:r>
              <a:rPr lang="en-US" sz="10348" b="1">
                <a:solidFill>
                  <a:srgbClr val="000000"/>
                </a:solidFill>
                <a:latin typeface="Canva Sans Bold"/>
                <a:ea typeface="Canva Sans Bold"/>
                <a:cs typeface="Canva Sans Bold"/>
                <a:sym typeface="Canva Sans Bold"/>
              </a:rPr>
              <a:t> </a:t>
            </a:r>
            <a:r>
              <a:rPr lang="en-US" sz="10348" b="1">
                <a:solidFill>
                  <a:srgbClr val="FF3131"/>
                </a:solidFill>
                <a:latin typeface="Canva Sans Bold"/>
                <a:ea typeface="Canva Sans Bold"/>
                <a:cs typeface="Canva Sans Bold"/>
                <a:sym typeface="Canva Sans Bold"/>
              </a:rPr>
              <a:t>M P</a:t>
            </a:r>
            <a:r>
              <a:rPr lang="en-US" sz="10348" b="1">
                <a:solidFill>
                  <a:srgbClr val="000000"/>
                </a:solidFill>
                <a:latin typeface="Canva Sans Bold"/>
                <a:ea typeface="Canva Sans Bold"/>
                <a:cs typeface="Canva Sans Bold"/>
                <a:sym typeface="Canva Sans Bold"/>
              </a:rPr>
              <a:t> </a:t>
            </a:r>
            <a:r>
              <a:rPr lang="en-US" sz="10348" b="1">
                <a:solidFill>
                  <a:srgbClr val="00BF63"/>
                </a:solidFill>
                <a:latin typeface="Canva Sans Bold"/>
                <a:ea typeface="Canva Sans Bold"/>
                <a:cs typeface="Canva Sans Bold"/>
                <a:sym typeface="Canva Sans Bold"/>
              </a:rPr>
              <a:t>v2</a:t>
            </a:r>
            <a:r>
              <a:rPr lang="en-US" sz="10348" b="1">
                <a:solidFill>
                  <a:srgbClr val="000000"/>
                </a:solidFill>
                <a:latin typeface="Canva Sans Bold"/>
                <a:ea typeface="Canva Sans Bold"/>
                <a:cs typeface="Canva Sans Bold"/>
                <a:sym typeface="Canva Sans Bold"/>
              </a:rPr>
              <a:t> </a:t>
            </a:r>
            <a:r>
              <a:rPr lang="en-US" sz="10348" b="1">
                <a:solidFill>
                  <a:srgbClr val="FF3131"/>
                </a:solidFill>
                <a:latin typeface="Canva Sans Bold"/>
                <a:ea typeface="Canva Sans Bold"/>
                <a:cs typeface="Canva Sans Bold"/>
                <a:sym typeface="Canva Sans Bold"/>
              </a:rPr>
              <a:t>I</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AF4EA"/>
        </a:solidFill>
        <a:effectLst/>
      </p:bgPr>
    </p:bg>
    <p:spTree>
      <p:nvGrpSpPr>
        <p:cNvPr id="1" name=""/>
        <p:cNvGrpSpPr/>
        <p:nvPr/>
      </p:nvGrpSpPr>
      <p:grpSpPr>
        <a:xfrm>
          <a:off x="0" y="0"/>
          <a:ext cx="0" cy="0"/>
          <a:chOff x="0" y="0"/>
          <a:chExt cx="0" cy="0"/>
        </a:xfrm>
      </p:grpSpPr>
      <p:grpSp>
        <p:nvGrpSpPr>
          <p:cNvPr id="2" name="Group 2"/>
          <p:cNvGrpSpPr/>
          <p:nvPr/>
        </p:nvGrpSpPr>
        <p:grpSpPr>
          <a:xfrm>
            <a:off x="3247387" y="3077819"/>
            <a:ext cx="11793226" cy="5654442"/>
            <a:chOff x="0" y="0"/>
            <a:chExt cx="3106035" cy="1489236"/>
          </a:xfrm>
        </p:grpSpPr>
        <p:sp>
          <p:nvSpPr>
            <p:cNvPr id="3" name="Freeform 3"/>
            <p:cNvSpPr/>
            <p:nvPr/>
          </p:nvSpPr>
          <p:spPr>
            <a:xfrm>
              <a:off x="0" y="0"/>
              <a:ext cx="3106035" cy="1489236"/>
            </a:xfrm>
            <a:custGeom>
              <a:avLst/>
              <a:gdLst/>
              <a:ahLst/>
              <a:cxnLst/>
              <a:rect l="l" t="t" r="r" b="b"/>
              <a:pathLst>
                <a:path w="3106035" h="1489236">
                  <a:moveTo>
                    <a:pt x="21007" y="0"/>
                  </a:moveTo>
                  <a:lnTo>
                    <a:pt x="3085028" y="0"/>
                  </a:lnTo>
                  <a:cubicBezTo>
                    <a:pt x="3096630" y="0"/>
                    <a:pt x="3106035" y="9405"/>
                    <a:pt x="3106035" y="21007"/>
                  </a:cubicBezTo>
                  <a:lnTo>
                    <a:pt x="3106035" y="1468229"/>
                  </a:lnTo>
                  <a:cubicBezTo>
                    <a:pt x="3106035" y="1473800"/>
                    <a:pt x="3103822" y="1479143"/>
                    <a:pt x="3099882" y="1483083"/>
                  </a:cubicBezTo>
                  <a:cubicBezTo>
                    <a:pt x="3095942" y="1487022"/>
                    <a:pt x="3090599" y="1489236"/>
                    <a:pt x="3085028" y="1489236"/>
                  </a:cubicBezTo>
                  <a:lnTo>
                    <a:pt x="21007" y="1489236"/>
                  </a:lnTo>
                  <a:cubicBezTo>
                    <a:pt x="9405" y="1489236"/>
                    <a:pt x="0" y="1479830"/>
                    <a:pt x="0" y="1468229"/>
                  </a:cubicBezTo>
                  <a:lnTo>
                    <a:pt x="0" y="21007"/>
                  </a:lnTo>
                  <a:cubicBezTo>
                    <a:pt x="0" y="9405"/>
                    <a:pt x="9405" y="0"/>
                    <a:pt x="21007" y="0"/>
                  </a:cubicBezTo>
                  <a:close/>
                </a:path>
              </a:pathLst>
            </a:custGeom>
            <a:solidFill>
              <a:srgbClr val="FFFFFF"/>
            </a:solidFill>
            <a:ln w="47625" cap="rnd">
              <a:solidFill>
                <a:srgbClr val="000000"/>
              </a:solidFill>
              <a:prstDash val="solid"/>
              <a:round/>
            </a:ln>
          </p:spPr>
          <p:txBody>
            <a:bodyPr/>
            <a:lstStyle/>
            <a:p>
              <a:endParaRPr lang="af-ZA"/>
            </a:p>
          </p:txBody>
        </p:sp>
        <p:sp>
          <p:nvSpPr>
            <p:cNvPr id="4" name="TextBox 4"/>
            <p:cNvSpPr txBox="1"/>
            <p:nvPr/>
          </p:nvSpPr>
          <p:spPr>
            <a:xfrm>
              <a:off x="0" y="-28575"/>
              <a:ext cx="3106035" cy="1517811"/>
            </a:xfrm>
            <a:prstGeom prst="rect">
              <a:avLst/>
            </a:prstGeom>
          </p:spPr>
          <p:txBody>
            <a:bodyPr lIns="50800" tIns="50800" rIns="50800" bIns="50800" rtlCol="0" anchor="ctr"/>
            <a:lstStyle/>
            <a:p>
              <a:pPr algn="ctr">
                <a:lnSpc>
                  <a:spcPts val="2034"/>
                </a:lnSpc>
              </a:pPr>
              <a:endParaRPr/>
            </a:p>
          </p:txBody>
        </p:sp>
      </p:grpSp>
      <p:grpSp>
        <p:nvGrpSpPr>
          <p:cNvPr id="5" name="Group 5"/>
          <p:cNvGrpSpPr/>
          <p:nvPr/>
        </p:nvGrpSpPr>
        <p:grpSpPr>
          <a:xfrm>
            <a:off x="3036433" y="2857143"/>
            <a:ext cx="12215134" cy="998883"/>
            <a:chOff x="0" y="0"/>
            <a:chExt cx="3217155" cy="263080"/>
          </a:xfrm>
        </p:grpSpPr>
        <p:sp>
          <p:nvSpPr>
            <p:cNvPr id="6" name="Freeform 6"/>
            <p:cNvSpPr/>
            <p:nvPr/>
          </p:nvSpPr>
          <p:spPr>
            <a:xfrm>
              <a:off x="0" y="0"/>
              <a:ext cx="3217155" cy="263080"/>
            </a:xfrm>
            <a:custGeom>
              <a:avLst/>
              <a:gdLst/>
              <a:ahLst/>
              <a:cxnLst/>
              <a:rect l="l" t="t" r="r" b="b"/>
              <a:pathLst>
                <a:path w="3217155" h="263080">
                  <a:moveTo>
                    <a:pt x="9507" y="0"/>
                  </a:moveTo>
                  <a:lnTo>
                    <a:pt x="3207648" y="0"/>
                  </a:lnTo>
                  <a:cubicBezTo>
                    <a:pt x="3212898" y="0"/>
                    <a:pt x="3217155" y="4256"/>
                    <a:pt x="3217155" y="9507"/>
                  </a:cubicBezTo>
                  <a:lnTo>
                    <a:pt x="3217155" y="253573"/>
                  </a:lnTo>
                  <a:cubicBezTo>
                    <a:pt x="3217155" y="256095"/>
                    <a:pt x="3216153" y="258513"/>
                    <a:pt x="3214370" y="260296"/>
                  </a:cubicBezTo>
                  <a:cubicBezTo>
                    <a:pt x="3212587" y="262079"/>
                    <a:pt x="3210169" y="263080"/>
                    <a:pt x="3207648" y="263080"/>
                  </a:cubicBezTo>
                  <a:lnTo>
                    <a:pt x="9507" y="263080"/>
                  </a:lnTo>
                  <a:cubicBezTo>
                    <a:pt x="4256" y="263080"/>
                    <a:pt x="0" y="258824"/>
                    <a:pt x="0" y="253573"/>
                  </a:cubicBezTo>
                  <a:lnTo>
                    <a:pt x="0" y="9507"/>
                  </a:lnTo>
                  <a:cubicBezTo>
                    <a:pt x="0" y="4256"/>
                    <a:pt x="4256" y="0"/>
                    <a:pt x="9507" y="0"/>
                  </a:cubicBezTo>
                  <a:close/>
                </a:path>
              </a:pathLst>
            </a:custGeom>
            <a:solidFill>
              <a:srgbClr val="76D68D"/>
            </a:solidFill>
            <a:ln w="47625" cap="sq">
              <a:solidFill>
                <a:srgbClr val="000000"/>
              </a:solidFill>
              <a:prstDash val="solid"/>
              <a:miter/>
            </a:ln>
          </p:spPr>
          <p:txBody>
            <a:bodyPr/>
            <a:lstStyle/>
            <a:p>
              <a:endParaRPr lang="af-ZA"/>
            </a:p>
          </p:txBody>
        </p:sp>
        <p:sp>
          <p:nvSpPr>
            <p:cNvPr id="7" name="TextBox 7"/>
            <p:cNvSpPr txBox="1"/>
            <p:nvPr/>
          </p:nvSpPr>
          <p:spPr>
            <a:xfrm>
              <a:off x="0" y="-28575"/>
              <a:ext cx="3217155" cy="291655"/>
            </a:xfrm>
            <a:prstGeom prst="rect">
              <a:avLst/>
            </a:prstGeom>
          </p:spPr>
          <p:txBody>
            <a:bodyPr lIns="50800" tIns="50800" rIns="50800" bIns="50800" rtlCol="0" anchor="ctr"/>
            <a:lstStyle/>
            <a:p>
              <a:pPr algn="ctr">
                <a:lnSpc>
                  <a:spcPts val="2034"/>
                </a:lnSpc>
              </a:pPr>
              <a:endParaRPr/>
            </a:p>
          </p:txBody>
        </p:sp>
      </p:grpSp>
      <p:sp>
        <p:nvSpPr>
          <p:cNvPr id="8" name="TextBox 8"/>
          <p:cNvSpPr txBox="1"/>
          <p:nvPr/>
        </p:nvSpPr>
        <p:spPr>
          <a:xfrm>
            <a:off x="3759395" y="4323891"/>
            <a:ext cx="10344894" cy="3714749"/>
          </a:xfrm>
          <a:prstGeom prst="rect">
            <a:avLst/>
          </a:prstGeom>
        </p:spPr>
        <p:txBody>
          <a:bodyPr lIns="0" tIns="0" rIns="0" bIns="0" rtlCol="0" anchor="t">
            <a:spAutoFit/>
          </a:bodyPr>
          <a:lstStyle/>
          <a:p>
            <a:pPr algn="ctr">
              <a:lnSpc>
                <a:spcPts val="7500"/>
              </a:lnSpc>
            </a:pPr>
            <a:r>
              <a:rPr lang="en-US" sz="3000">
                <a:solidFill>
                  <a:srgbClr val="000000"/>
                </a:solidFill>
                <a:latin typeface="Poppins"/>
                <a:ea typeface="Poppins"/>
                <a:cs typeface="Poppins"/>
                <a:sym typeface="Poppins"/>
              </a:rPr>
              <a:t>Dit is belangrik om jou bywoorde van tyd te ken. Dit bou jou woordeskat en maak dit makliker om te sien in watter tyd jou sinne geskryf moet word. Sommige tydwoorde kan saam met enige tyd gebruik word.</a:t>
            </a:r>
          </a:p>
        </p:txBody>
      </p:sp>
      <p:sp>
        <p:nvSpPr>
          <p:cNvPr id="9" name="TextBox 9"/>
          <p:cNvSpPr txBox="1"/>
          <p:nvPr/>
        </p:nvSpPr>
        <p:spPr>
          <a:xfrm>
            <a:off x="2877030" y="1219200"/>
            <a:ext cx="12533940" cy="1512530"/>
          </a:xfrm>
          <a:prstGeom prst="rect">
            <a:avLst/>
          </a:prstGeom>
        </p:spPr>
        <p:txBody>
          <a:bodyPr lIns="0" tIns="0" rIns="0" bIns="0" rtlCol="0" anchor="t">
            <a:spAutoFit/>
          </a:bodyPr>
          <a:lstStyle/>
          <a:p>
            <a:pPr algn="ctr">
              <a:lnSpc>
                <a:spcPts val="11038"/>
              </a:lnSpc>
            </a:pPr>
            <a:r>
              <a:rPr lang="en-US" sz="11998" b="1">
                <a:solidFill>
                  <a:srgbClr val="85DBDD"/>
                </a:solidFill>
                <a:latin typeface="Dynapuff Bold"/>
                <a:ea typeface="Dynapuff Bold"/>
                <a:cs typeface="Dynapuff Bold"/>
                <a:sym typeface="Dynapuff Bold"/>
              </a:rPr>
              <a:t>Tydwoorde</a:t>
            </a:r>
          </a:p>
        </p:txBody>
      </p:sp>
      <p:sp>
        <p:nvSpPr>
          <p:cNvPr id="10" name="Freeform 10"/>
          <p:cNvSpPr/>
          <p:nvPr/>
        </p:nvSpPr>
        <p:spPr>
          <a:xfrm rot="-1208889">
            <a:off x="690276" y="1818302"/>
            <a:ext cx="3148821" cy="3176617"/>
          </a:xfrm>
          <a:custGeom>
            <a:avLst/>
            <a:gdLst/>
            <a:ahLst/>
            <a:cxnLst/>
            <a:rect l="l" t="t" r="r" b="b"/>
            <a:pathLst>
              <a:path w="3148821" h="3176617">
                <a:moveTo>
                  <a:pt x="0" y="0"/>
                </a:moveTo>
                <a:lnTo>
                  <a:pt x="3148821" y="0"/>
                </a:lnTo>
                <a:lnTo>
                  <a:pt x="3148821" y="3176617"/>
                </a:lnTo>
                <a:lnTo>
                  <a:pt x="0" y="3176617"/>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txBody>
          <a:bodyPr/>
          <a:lstStyle/>
          <a:p>
            <a:endParaRPr lang="af-ZA"/>
          </a:p>
        </p:txBody>
      </p:sp>
      <p:sp>
        <p:nvSpPr>
          <p:cNvPr id="11" name="Freeform 11"/>
          <p:cNvSpPr/>
          <p:nvPr/>
        </p:nvSpPr>
        <p:spPr>
          <a:xfrm rot="715575">
            <a:off x="13651438" y="6049829"/>
            <a:ext cx="4550045" cy="3634348"/>
          </a:xfrm>
          <a:custGeom>
            <a:avLst/>
            <a:gdLst/>
            <a:ahLst/>
            <a:cxnLst/>
            <a:rect l="l" t="t" r="r" b="b"/>
            <a:pathLst>
              <a:path w="4550045" h="3634348">
                <a:moveTo>
                  <a:pt x="0" y="0"/>
                </a:moveTo>
                <a:lnTo>
                  <a:pt x="4550045" y="0"/>
                </a:lnTo>
                <a:lnTo>
                  <a:pt x="4550045" y="3634349"/>
                </a:lnTo>
                <a:lnTo>
                  <a:pt x="0" y="3634349"/>
                </a:lnTo>
                <a:lnTo>
                  <a:pt x="0" y="0"/>
                </a:lnTo>
                <a:close/>
              </a:path>
            </a:pathLst>
          </a:custGeom>
          <a:blipFill>
            <a:blip r:embed="rId4">
              <a:extLst>
                <a:ext uri="{96DAC541-7B7A-43D3-8B79-37D633B846F1}">
                  <asvg:svgBlip xmlns:asvg="http://schemas.microsoft.com/office/drawing/2016/SVG/main" r:embed="rId5"/>
                </a:ext>
              </a:extLst>
            </a:blip>
            <a:stretch>
              <a:fillRect/>
            </a:stretch>
          </a:blipFill>
        </p:spPr>
        <p:txBody>
          <a:bodyPr/>
          <a:lstStyle/>
          <a:p>
            <a:endParaRPr lang="af-ZA"/>
          </a:p>
        </p:txBody>
      </p:sp>
      <p:grpSp>
        <p:nvGrpSpPr>
          <p:cNvPr id="12" name="Group 12"/>
          <p:cNvGrpSpPr/>
          <p:nvPr/>
        </p:nvGrpSpPr>
        <p:grpSpPr>
          <a:xfrm rot="-1165250">
            <a:off x="894965" y="7116698"/>
            <a:ext cx="1574411" cy="1500610"/>
            <a:chOff x="0" y="0"/>
            <a:chExt cx="812800" cy="774700"/>
          </a:xfrm>
        </p:grpSpPr>
        <p:sp>
          <p:nvSpPr>
            <p:cNvPr id="13" name="Freeform 13"/>
            <p:cNvSpPr/>
            <p:nvPr/>
          </p:nvSpPr>
          <p:spPr>
            <a:xfrm>
              <a:off x="0" y="0"/>
              <a:ext cx="812800" cy="774700"/>
            </a:xfrm>
            <a:custGeom>
              <a:avLst/>
              <a:gdLst/>
              <a:ahLst/>
              <a:cxnLst/>
              <a:rect l="l" t="t" r="r" b="b"/>
              <a:pathLst>
                <a:path w="812800" h="774700">
                  <a:moveTo>
                    <a:pt x="406400" y="0"/>
                  </a:moveTo>
                  <a:lnTo>
                    <a:pt x="502338" y="295909"/>
                  </a:lnTo>
                  <a:lnTo>
                    <a:pt x="812800" y="295909"/>
                  </a:lnTo>
                  <a:lnTo>
                    <a:pt x="561631" y="478791"/>
                  </a:lnTo>
                  <a:lnTo>
                    <a:pt x="657569" y="774700"/>
                  </a:lnTo>
                  <a:lnTo>
                    <a:pt x="406400" y="591819"/>
                  </a:lnTo>
                  <a:lnTo>
                    <a:pt x="155231" y="774700"/>
                  </a:lnTo>
                  <a:lnTo>
                    <a:pt x="251169" y="478791"/>
                  </a:lnTo>
                  <a:lnTo>
                    <a:pt x="0" y="295909"/>
                  </a:lnTo>
                  <a:lnTo>
                    <a:pt x="310462" y="295909"/>
                  </a:lnTo>
                  <a:lnTo>
                    <a:pt x="406400" y="0"/>
                  </a:lnTo>
                  <a:close/>
                </a:path>
              </a:pathLst>
            </a:custGeom>
            <a:solidFill>
              <a:srgbClr val="FF99E0"/>
            </a:solidFill>
            <a:ln w="38100" cap="sq">
              <a:solidFill>
                <a:srgbClr val="000000"/>
              </a:solidFill>
              <a:prstDash val="solid"/>
              <a:miter/>
            </a:ln>
          </p:spPr>
          <p:txBody>
            <a:bodyPr/>
            <a:lstStyle/>
            <a:p>
              <a:endParaRPr lang="af-ZA"/>
            </a:p>
          </p:txBody>
        </p:sp>
        <p:sp>
          <p:nvSpPr>
            <p:cNvPr id="14" name="TextBox 14"/>
            <p:cNvSpPr txBox="1"/>
            <p:nvPr/>
          </p:nvSpPr>
          <p:spPr>
            <a:xfrm>
              <a:off x="228600" y="238125"/>
              <a:ext cx="355600" cy="371475"/>
            </a:xfrm>
            <a:prstGeom prst="rect">
              <a:avLst/>
            </a:prstGeom>
          </p:spPr>
          <p:txBody>
            <a:bodyPr lIns="50800" tIns="50800" rIns="50800" bIns="50800" rtlCol="0" anchor="ctr"/>
            <a:lstStyle/>
            <a:p>
              <a:pPr algn="ctr">
                <a:lnSpc>
                  <a:spcPts val="2034"/>
                </a:lnSpc>
              </a:pPr>
              <a:endParaRPr/>
            </a:p>
          </p:txBody>
        </p:sp>
      </p:grpSp>
      <p:sp>
        <p:nvSpPr>
          <p:cNvPr id="15" name="TextBox 15"/>
          <p:cNvSpPr txBox="1"/>
          <p:nvPr/>
        </p:nvSpPr>
        <p:spPr>
          <a:xfrm>
            <a:off x="4962978" y="2957169"/>
            <a:ext cx="8362044" cy="684530"/>
          </a:xfrm>
          <a:prstGeom prst="rect">
            <a:avLst/>
          </a:prstGeom>
        </p:spPr>
        <p:txBody>
          <a:bodyPr lIns="0" tIns="0" rIns="0" bIns="0" rtlCol="0" anchor="t">
            <a:spAutoFit/>
          </a:bodyPr>
          <a:lstStyle/>
          <a:p>
            <a:pPr algn="ctr">
              <a:lnSpc>
                <a:spcPts val="5319"/>
              </a:lnSpc>
            </a:pPr>
            <a:r>
              <a:rPr lang="en-US" sz="3799">
                <a:solidFill>
                  <a:srgbClr val="000000"/>
                </a:solidFill>
                <a:latin typeface="Poppins"/>
                <a:ea typeface="Poppins"/>
                <a:cs typeface="Poppins"/>
                <a:sym typeface="Poppins"/>
              </a:rPr>
              <a:t>Bywoorde van Tyd </a:t>
            </a:r>
          </a:p>
        </p:txBody>
      </p:sp>
      <p:grpSp>
        <p:nvGrpSpPr>
          <p:cNvPr id="16" name="Group 16"/>
          <p:cNvGrpSpPr/>
          <p:nvPr/>
        </p:nvGrpSpPr>
        <p:grpSpPr>
          <a:xfrm rot="740712">
            <a:off x="2205126" y="8604049"/>
            <a:ext cx="937877" cy="893914"/>
            <a:chOff x="0" y="0"/>
            <a:chExt cx="812800" cy="774700"/>
          </a:xfrm>
        </p:grpSpPr>
        <p:sp>
          <p:nvSpPr>
            <p:cNvPr id="17" name="Freeform 17"/>
            <p:cNvSpPr/>
            <p:nvPr/>
          </p:nvSpPr>
          <p:spPr>
            <a:xfrm>
              <a:off x="0" y="0"/>
              <a:ext cx="812800" cy="774700"/>
            </a:xfrm>
            <a:custGeom>
              <a:avLst/>
              <a:gdLst/>
              <a:ahLst/>
              <a:cxnLst/>
              <a:rect l="l" t="t" r="r" b="b"/>
              <a:pathLst>
                <a:path w="812800" h="774700">
                  <a:moveTo>
                    <a:pt x="406400" y="0"/>
                  </a:moveTo>
                  <a:lnTo>
                    <a:pt x="502338" y="295909"/>
                  </a:lnTo>
                  <a:lnTo>
                    <a:pt x="812800" y="295909"/>
                  </a:lnTo>
                  <a:lnTo>
                    <a:pt x="561631" y="478791"/>
                  </a:lnTo>
                  <a:lnTo>
                    <a:pt x="657569" y="774700"/>
                  </a:lnTo>
                  <a:lnTo>
                    <a:pt x="406400" y="591819"/>
                  </a:lnTo>
                  <a:lnTo>
                    <a:pt x="155231" y="774700"/>
                  </a:lnTo>
                  <a:lnTo>
                    <a:pt x="251169" y="478791"/>
                  </a:lnTo>
                  <a:lnTo>
                    <a:pt x="0" y="295909"/>
                  </a:lnTo>
                  <a:lnTo>
                    <a:pt x="310462" y="295909"/>
                  </a:lnTo>
                  <a:lnTo>
                    <a:pt x="406400" y="0"/>
                  </a:lnTo>
                  <a:close/>
                </a:path>
              </a:pathLst>
            </a:custGeom>
            <a:solidFill>
              <a:srgbClr val="FF99E0"/>
            </a:solidFill>
            <a:ln w="38100" cap="sq">
              <a:solidFill>
                <a:srgbClr val="000000"/>
              </a:solidFill>
              <a:prstDash val="solid"/>
              <a:miter/>
            </a:ln>
          </p:spPr>
          <p:txBody>
            <a:bodyPr/>
            <a:lstStyle/>
            <a:p>
              <a:endParaRPr lang="af-ZA"/>
            </a:p>
          </p:txBody>
        </p:sp>
        <p:sp>
          <p:nvSpPr>
            <p:cNvPr id="18" name="TextBox 18"/>
            <p:cNvSpPr txBox="1"/>
            <p:nvPr/>
          </p:nvSpPr>
          <p:spPr>
            <a:xfrm>
              <a:off x="228600" y="238125"/>
              <a:ext cx="355600" cy="371475"/>
            </a:xfrm>
            <a:prstGeom prst="rect">
              <a:avLst/>
            </a:prstGeom>
          </p:spPr>
          <p:txBody>
            <a:bodyPr lIns="50800" tIns="50800" rIns="50800" bIns="50800" rtlCol="0" anchor="ctr"/>
            <a:lstStyle/>
            <a:p>
              <a:pPr algn="ctr">
                <a:lnSpc>
                  <a:spcPts val="2034"/>
                </a:lnSpc>
              </a:pPr>
              <a:endParaRPr/>
            </a:p>
          </p:txBody>
        </p:sp>
      </p:grpSp>
      <p:grpSp>
        <p:nvGrpSpPr>
          <p:cNvPr id="19" name="Group 19"/>
          <p:cNvGrpSpPr/>
          <p:nvPr/>
        </p:nvGrpSpPr>
        <p:grpSpPr>
          <a:xfrm rot="1037969">
            <a:off x="15496979" y="1297583"/>
            <a:ext cx="1887639" cy="1799156"/>
            <a:chOff x="0" y="0"/>
            <a:chExt cx="812800" cy="774700"/>
          </a:xfrm>
        </p:grpSpPr>
        <p:sp>
          <p:nvSpPr>
            <p:cNvPr id="20" name="Freeform 20"/>
            <p:cNvSpPr/>
            <p:nvPr/>
          </p:nvSpPr>
          <p:spPr>
            <a:xfrm>
              <a:off x="0" y="0"/>
              <a:ext cx="812800" cy="774700"/>
            </a:xfrm>
            <a:custGeom>
              <a:avLst/>
              <a:gdLst/>
              <a:ahLst/>
              <a:cxnLst/>
              <a:rect l="l" t="t" r="r" b="b"/>
              <a:pathLst>
                <a:path w="812800" h="774700">
                  <a:moveTo>
                    <a:pt x="406400" y="0"/>
                  </a:moveTo>
                  <a:lnTo>
                    <a:pt x="502338" y="295909"/>
                  </a:lnTo>
                  <a:lnTo>
                    <a:pt x="812800" y="295909"/>
                  </a:lnTo>
                  <a:lnTo>
                    <a:pt x="561631" y="478791"/>
                  </a:lnTo>
                  <a:lnTo>
                    <a:pt x="657569" y="774700"/>
                  </a:lnTo>
                  <a:lnTo>
                    <a:pt x="406400" y="591819"/>
                  </a:lnTo>
                  <a:lnTo>
                    <a:pt x="155231" y="774700"/>
                  </a:lnTo>
                  <a:lnTo>
                    <a:pt x="251169" y="478791"/>
                  </a:lnTo>
                  <a:lnTo>
                    <a:pt x="0" y="295909"/>
                  </a:lnTo>
                  <a:lnTo>
                    <a:pt x="310462" y="295909"/>
                  </a:lnTo>
                  <a:lnTo>
                    <a:pt x="406400" y="0"/>
                  </a:lnTo>
                  <a:close/>
                </a:path>
              </a:pathLst>
            </a:custGeom>
            <a:solidFill>
              <a:srgbClr val="FF99E0"/>
            </a:solidFill>
            <a:ln w="38100" cap="sq">
              <a:solidFill>
                <a:srgbClr val="000000"/>
              </a:solidFill>
              <a:prstDash val="solid"/>
              <a:miter/>
            </a:ln>
          </p:spPr>
          <p:txBody>
            <a:bodyPr/>
            <a:lstStyle/>
            <a:p>
              <a:endParaRPr lang="af-ZA"/>
            </a:p>
          </p:txBody>
        </p:sp>
        <p:sp>
          <p:nvSpPr>
            <p:cNvPr id="21" name="TextBox 21"/>
            <p:cNvSpPr txBox="1"/>
            <p:nvPr/>
          </p:nvSpPr>
          <p:spPr>
            <a:xfrm>
              <a:off x="228600" y="238125"/>
              <a:ext cx="355600" cy="371475"/>
            </a:xfrm>
            <a:prstGeom prst="rect">
              <a:avLst/>
            </a:prstGeom>
          </p:spPr>
          <p:txBody>
            <a:bodyPr lIns="50800" tIns="50800" rIns="50800" bIns="50800" rtlCol="0" anchor="ctr"/>
            <a:lstStyle/>
            <a:p>
              <a:pPr algn="ctr">
                <a:lnSpc>
                  <a:spcPts val="2034"/>
                </a:lnSpc>
              </a:pPr>
              <a:endParaRPr/>
            </a:p>
          </p:txBody>
        </p:sp>
      </p:gr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AF4EA"/>
        </a:solidFill>
        <a:effectLst/>
      </p:bgPr>
    </p:bg>
    <p:spTree>
      <p:nvGrpSpPr>
        <p:cNvPr id="1" name=""/>
        <p:cNvGrpSpPr/>
        <p:nvPr/>
      </p:nvGrpSpPr>
      <p:grpSpPr>
        <a:xfrm>
          <a:off x="0" y="0"/>
          <a:ext cx="0" cy="0"/>
          <a:chOff x="0" y="0"/>
          <a:chExt cx="0" cy="0"/>
        </a:xfrm>
      </p:grpSpPr>
      <p:sp>
        <p:nvSpPr>
          <p:cNvPr id="2" name="TextBox 2"/>
          <p:cNvSpPr txBox="1"/>
          <p:nvPr/>
        </p:nvSpPr>
        <p:spPr>
          <a:xfrm>
            <a:off x="2197150" y="1912336"/>
            <a:ext cx="13893700" cy="1316347"/>
          </a:xfrm>
          <a:prstGeom prst="rect">
            <a:avLst/>
          </a:prstGeom>
        </p:spPr>
        <p:txBody>
          <a:bodyPr lIns="0" tIns="0" rIns="0" bIns="0" rtlCol="0" anchor="t">
            <a:spAutoFit/>
          </a:bodyPr>
          <a:lstStyle/>
          <a:p>
            <a:pPr algn="ctr">
              <a:lnSpc>
                <a:spcPts val="9659"/>
              </a:lnSpc>
            </a:pPr>
            <a:r>
              <a:rPr lang="en-US" sz="10499" b="1">
                <a:solidFill>
                  <a:srgbClr val="85DBDD"/>
                </a:solidFill>
                <a:latin typeface="Dynapuff Bold"/>
                <a:ea typeface="Dynapuff Bold"/>
                <a:cs typeface="Dynapuff Bold"/>
                <a:sym typeface="Dynapuff Bold"/>
              </a:rPr>
              <a:t>Kom ons hersien tye</a:t>
            </a:r>
          </a:p>
        </p:txBody>
      </p:sp>
      <p:grpSp>
        <p:nvGrpSpPr>
          <p:cNvPr id="3" name="Group 3"/>
          <p:cNvGrpSpPr/>
          <p:nvPr/>
        </p:nvGrpSpPr>
        <p:grpSpPr>
          <a:xfrm>
            <a:off x="1854550" y="3504908"/>
            <a:ext cx="4564375" cy="4554170"/>
            <a:chOff x="0" y="0"/>
            <a:chExt cx="1269240" cy="1266403"/>
          </a:xfrm>
        </p:grpSpPr>
        <p:sp>
          <p:nvSpPr>
            <p:cNvPr id="4" name="Freeform 4"/>
            <p:cNvSpPr/>
            <p:nvPr/>
          </p:nvSpPr>
          <p:spPr>
            <a:xfrm>
              <a:off x="0" y="0"/>
              <a:ext cx="1269240" cy="1266403"/>
            </a:xfrm>
            <a:custGeom>
              <a:avLst/>
              <a:gdLst/>
              <a:ahLst/>
              <a:cxnLst/>
              <a:rect l="l" t="t" r="r" b="b"/>
              <a:pathLst>
                <a:path w="1269240" h="1266403">
                  <a:moveTo>
                    <a:pt x="33923" y="0"/>
                  </a:moveTo>
                  <a:lnTo>
                    <a:pt x="1235317" y="0"/>
                  </a:lnTo>
                  <a:cubicBezTo>
                    <a:pt x="1244314" y="0"/>
                    <a:pt x="1252943" y="3574"/>
                    <a:pt x="1259304" y="9936"/>
                  </a:cubicBezTo>
                  <a:cubicBezTo>
                    <a:pt x="1265666" y="16298"/>
                    <a:pt x="1269240" y="24926"/>
                    <a:pt x="1269240" y="33923"/>
                  </a:cubicBezTo>
                  <a:lnTo>
                    <a:pt x="1269240" y="1232479"/>
                  </a:lnTo>
                  <a:cubicBezTo>
                    <a:pt x="1269240" y="1251215"/>
                    <a:pt x="1254052" y="1266403"/>
                    <a:pt x="1235317" y="1266403"/>
                  </a:cubicBezTo>
                  <a:lnTo>
                    <a:pt x="33923" y="1266403"/>
                  </a:lnTo>
                  <a:cubicBezTo>
                    <a:pt x="15188" y="1266403"/>
                    <a:pt x="0" y="1251215"/>
                    <a:pt x="0" y="1232479"/>
                  </a:cubicBezTo>
                  <a:lnTo>
                    <a:pt x="0" y="33923"/>
                  </a:lnTo>
                  <a:cubicBezTo>
                    <a:pt x="0" y="15188"/>
                    <a:pt x="15188" y="0"/>
                    <a:pt x="33923" y="0"/>
                  </a:cubicBezTo>
                  <a:close/>
                </a:path>
              </a:pathLst>
            </a:custGeom>
            <a:solidFill>
              <a:srgbClr val="FFFFFF"/>
            </a:solidFill>
            <a:ln w="38100" cap="sq">
              <a:solidFill>
                <a:srgbClr val="000000"/>
              </a:solidFill>
              <a:prstDash val="solid"/>
              <a:miter/>
            </a:ln>
          </p:spPr>
          <p:txBody>
            <a:bodyPr/>
            <a:lstStyle/>
            <a:p>
              <a:endParaRPr lang="af-ZA"/>
            </a:p>
          </p:txBody>
        </p:sp>
        <p:sp>
          <p:nvSpPr>
            <p:cNvPr id="5" name="TextBox 5"/>
            <p:cNvSpPr txBox="1"/>
            <p:nvPr/>
          </p:nvSpPr>
          <p:spPr>
            <a:xfrm>
              <a:off x="0" y="-28575"/>
              <a:ext cx="1269240" cy="1294978"/>
            </a:xfrm>
            <a:prstGeom prst="rect">
              <a:avLst/>
            </a:prstGeom>
          </p:spPr>
          <p:txBody>
            <a:bodyPr lIns="50800" tIns="50800" rIns="50800" bIns="50800" rtlCol="0" anchor="ctr"/>
            <a:lstStyle/>
            <a:p>
              <a:pPr algn="ctr">
                <a:lnSpc>
                  <a:spcPts val="2034"/>
                </a:lnSpc>
              </a:pPr>
              <a:endParaRPr/>
            </a:p>
          </p:txBody>
        </p:sp>
      </p:grpSp>
      <p:grpSp>
        <p:nvGrpSpPr>
          <p:cNvPr id="6" name="Group 6"/>
          <p:cNvGrpSpPr/>
          <p:nvPr/>
        </p:nvGrpSpPr>
        <p:grpSpPr>
          <a:xfrm>
            <a:off x="1786471" y="3504908"/>
            <a:ext cx="4700533" cy="854203"/>
            <a:chOff x="0" y="0"/>
            <a:chExt cx="1307102" cy="237533"/>
          </a:xfrm>
        </p:grpSpPr>
        <p:sp>
          <p:nvSpPr>
            <p:cNvPr id="7" name="Freeform 7"/>
            <p:cNvSpPr/>
            <p:nvPr/>
          </p:nvSpPr>
          <p:spPr>
            <a:xfrm>
              <a:off x="0" y="0"/>
              <a:ext cx="1307102" cy="237533"/>
            </a:xfrm>
            <a:custGeom>
              <a:avLst/>
              <a:gdLst/>
              <a:ahLst/>
              <a:cxnLst/>
              <a:rect l="l" t="t" r="r" b="b"/>
              <a:pathLst>
                <a:path w="1307102" h="237533">
                  <a:moveTo>
                    <a:pt x="24705" y="0"/>
                  </a:moveTo>
                  <a:lnTo>
                    <a:pt x="1282397" y="0"/>
                  </a:lnTo>
                  <a:cubicBezTo>
                    <a:pt x="1296041" y="0"/>
                    <a:pt x="1307102" y="11061"/>
                    <a:pt x="1307102" y="24705"/>
                  </a:cubicBezTo>
                  <a:lnTo>
                    <a:pt x="1307102" y="212827"/>
                  </a:lnTo>
                  <a:cubicBezTo>
                    <a:pt x="1307102" y="226472"/>
                    <a:pt x="1296041" y="237533"/>
                    <a:pt x="1282397" y="237533"/>
                  </a:cubicBezTo>
                  <a:lnTo>
                    <a:pt x="24705" y="237533"/>
                  </a:lnTo>
                  <a:cubicBezTo>
                    <a:pt x="11061" y="237533"/>
                    <a:pt x="0" y="226472"/>
                    <a:pt x="0" y="212827"/>
                  </a:cubicBezTo>
                  <a:lnTo>
                    <a:pt x="0" y="24705"/>
                  </a:lnTo>
                  <a:cubicBezTo>
                    <a:pt x="0" y="11061"/>
                    <a:pt x="11061" y="0"/>
                    <a:pt x="24705" y="0"/>
                  </a:cubicBezTo>
                  <a:close/>
                </a:path>
              </a:pathLst>
            </a:custGeom>
            <a:solidFill>
              <a:srgbClr val="FF99E0"/>
            </a:solidFill>
            <a:ln w="38100" cap="sq">
              <a:solidFill>
                <a:srgbClr val="000000"/>
              </a:solidFill>
              <a:prstDash val="solid"/>
              <a:miter/>
            </a:ln>
          </p:spPr>
          <p:txBody>
            <a:bodyPr/>
            <a:lstStyle/>
            <a:p>
              <a:endParaRPr lang="af-ZA"/>
            </a:p>
          </p:txBody>
        </p:sp>
        <p:sp>
          <p:nvSpPr>
            <p:cNvPr id="8" name="TextBox 8"/>
            <p:cNvSpPr txBox="1"/>
            <p:nvPr/>
          </p:nvSpPr>
          <p:spPr>
            <a:xfrm>
              <a:off x="0" y="-28575"/>
              <a:ext cx="1307102" cy="266108"/>
            </a:xfrm>
            <a:prstGeom prst="rect">
              <a:avLst/>
            </a:prstGeom>
          </p:spPr>
          <p:txBody>
            <a:bodyPr lIns="50800" tIns="50800" rIns="50800" bIns="50800" rtlCol="0" anchor="ctr"/>
            <a:lstStyle/>
            <a:p>
              <a:pPr algn="ctr">
                <a:lnSpc>
                  <a:spcPts val="2034"/>
                </a:lnSpc>
              </a:pPr>
              <a:endParaRPr/>
            </a:p>
          </p:txBody>
        </p:sp>
      </p:grpSp>
      <p:sp>
        <p:nvSpPr>
          <p:cNvPr id="9" name="TextBox 9"/>
          <p:cNvSpPr txBox="1"/>
          <p:nvPr/>
        </p:nvSpPr>
        <p:spPr>
          <a:xfrm>
            <a:off x="2024182" y="3594684"/>
            <a:ext cx="4225113" cy="592455"/>
          </a:xfrm>
          <a:prstGeom prst="rect">
            <a:avLst/>
          </a:prstGeom>
        </p:spPr>
        <p:txBody>
          <a:bodyPr lIns="0" tIns="0" rIns="0" bIns="0" rtlCol="0" anchor="t">
            <a:spAutoFit/>
          </a:bodyPr>
          <a:lstStyle/>
          <a:p>
            <a:pPr algn="ctr">
              <a:lnSpc>
                <a:spcPts val="4620"/>
              </a:lnSpc>
            </a:pPr>
            <a:r>
              <a:rPr lang="en-US" sz="3300">
                <a:solidFill>
                  <a:srgbClr val="000000"/>
                </a:solidFill>
                <a:latin typeface="Poppins"/>
                <a:ea typeface="Poppins"/>
                <a:cs typeface="Poppins"/>
                <a:sym typeface="Poppins"/>
              </a:rPr>
              <a:t>Verlede tyd</a:t>
            </a:r>
          </a:p>
        </p:txBody>
      </p:sp>
      <p:sp>
        <p:nvSpPr>
          <p:cNvPr id="10" name="TextBox 10"/>
          <p:cNvSpPr txBox="1"/>
          <p:nvPr/>
        </p:nvSpPr>
        <p:spPr>
          <a:xfrm>
            <a:off x="2165070" y="4554057"/>
            <a:ext cx="3943335" cy="441325"/>
          </a:xfrm>
          <a:prstGeom prst="rect">
            <a:avLst/>
          </a:prstGeom>
        </p:spPr>
        <p:txBody>
          <a:bodyPr lIns="0" tIns="0" rIns="0" bIns="0" rtlCol="0" anchor="t">
            <a:spAutoFit/>
          </a:bodyPr>
          <a:lstStyle/>
          <a:p>
            <a:pPr algn="ctr">
              <a:lnSpc>
                <a:spcPts val="3499"/>
              </a:lnSpc>
            </a:pPr>
            <a:r>
              <a:rPr lang="en-US" sz="2499">
                <a:solidFill>
                  <a:srgbClr val="000000"/>
                </a:solidFill>
                <a:latin typeface="Poppins"/>
                <a:ea typeface="Poppins"/>
                <a:cs typeface="Poppins"/>
                <a:sym typeface="Poppins"/>
              </a:rPr>
              <a:t>Dit het al gebeur.</a:t>
            </a:r>
          </a:p>
        </p:txBody>
      </p:sp>
      <p:grpSp>
        <p:nvGrpSpPr>
          <p:cNvPr id="11" name="Group 11"/>
          <p:cNvGrpSpPr/>
          <p:nvPr/>
        </p:nvGrpSpPr>
        <p:grpSpPr>
          <a:xfrm>
            <a:off x="6861812" y="3504908"/>
            <a:ext cx="4564375" cy="4554170"/>
            <a:chOff x="0" y="0"/>
            <a:chExt cx="1269240" cy="1266403"/>
          </a:xfrm>
        </p:grpSpPr>
        <p:sp>
          <p:nvSpPr>
            <p:cNvPr id="12" name="Freeform 12"/>
            <p:cNvSpPr/>
            <p:nvPr/>
          </p:nvSpPr>
          <p:spPr>
            <a:xfrm>
              <a:off x="0" y="0"/>
              <a:ext cx="1269240" cy="1266403"/>
            </a:xfrm>
            <a:custGeom>
              <a:avLst/>
              <a:gdLst/>
              <a:ahLst/>
              <a:cxnLst/>
              <a:rect l="l" t="t" r="r" b="b"/>
              <a:pathLst>
                <a:path w="1269240" h="1266403">
                  <a:moveTo>
                    <a:pt x="33923" y="0"/>
                  </a:moveTo>
                  <a:lnTo>
                    <a:pt x="1235317" y="0"/>
                  </a:lnTo>
                  <a:cubicBezTo>
                    <a:pt x="1244314" y="0"/>
                    <a:pt x="1252943" y="3574"/>
                    <a:pt x="1259304" y="9936"/>
                  </a:cubicBezTo>
                  <a:cubicBezTo>
                    <a:pt x="1265666" y="16298"/>
                    <a:pt x="1269240" y="24926"/>
                    <a:pt x="1269240" y="33923"/>
                  </a:cubicBezTo>
                  <a:lnTo>
                    <a:pt x="1269240" y="1232479"/>
                  </a:lnTo>
                  <a:cubicBezTo>
                    <a:pt x="1269240" y="1251215"/>
                    <a:pt x="1254052" y="1266403"/>
                    <a:pt x="1235317" y="1266403"/>
                  </a:cubicBezTo>
                  <a:lnTo>
                    <a:pt x="33923" y="1266403"/>
                  </a:lnTo>
                  <a:cubicBezTo>
                    <a:pt x="15188" y="1266403"/>
                    <a:pt x="0" y="1251215"/>
                    <a:pt x="0" y="1232479"/>
                  </a:cubicBezTo>
                  <a:lnTo>
                    <a:pt x="0" y="33923"/>
                  </a:lnTo>
                  <a:cubicBezTo>
                    <a:pt x="0" y="15188"/>
                    <a:pt x="15188" y="0"/>
                    <a:pt x="33923" y="0"/>
                  </a:cubicBezTo>
                  <a:close/>
                </a:path>
              </a:pathLst>
            </a:custGeom>
            <a:solidFill>
              <a:srgbClr val="FFFFFF"/>
            </a:solidFill>
            <a:ln w="38100" cap="sq">
              <a:solidFill>
                <a:srgbClr val="000000"/>
              </a:solidFill>
              <a:prstDash val="solid"/>
              <a:miter/>
            </a:ln>
          </p:spPr>
          <p:txBody>
            <a:bodyPr/>
            <a:lstStyle/>
            <a:p>
              <a:endParaRPr lang="af-ZA"/>
            </a:p>
          </p:txBody>
        </p:sp>
        <p:sp>
          <p:nvSpPr>
            <p:cNvPr id="13" name="TextBox 13"/>
            <p:cNvSpPr txBox="1"/>
            <p:nvPr/>
          </p:nvSpPr>
          <p:spPr>
            <a:xfrm>
              <a:off x="0" y="-28575"/>
              <a:ext cx="1269240" cy="1294978"/>
            </a:xfrm>
            <a:prstGeom prst="rect">
              <a:avLst/>
            </a:prstGeom>
          </p:spPr>
          <p:txBody>
            <a:bodyPr lIns="50800" tIns="50800" rIns="50800" bIns="50800" rtlCol="0" anchor="ctr"/>
            <a:lstStyle/>
            <a:p>
              <a:pPr algn="ctr">
                <a:lnSpc>
                  <a:spcPts val="2034"/>
                </a:lnSpc>
              </a:pPr>
              <a:endParaRPr/>
            </a:p>
          </p:txBody>
        </p:sp>
      </p:grpSp>
      <p:grpSp>
        <p:nvGrpSpPr>
          <p:cNvPr id="14" name="Group 14"/>
          <p:cNvGrpSpPr/>
          <p:nvPr/>
        </p:nvGrpSpPr>
        <p:grpSpPr>
          <a:xfrm>
            <a:off x="6793734" y="3504908"/>
            <a:ext cx="4700533" cy="854203"/>
            <a:chOff x="0" y="0"/>
            <a:chExt cx="1307102" cy="237533"/>
          </a:xfrm>
        </p:grpSpPr>
        <p:sp>
          <p:nvSpPr>
            <p:cNvPr id="15" name="Freeform 15"/>
            <p:cNvSpPr/>
            <p:nvPr/>
          </p:nvSpPr>
          <p:spPr>
            <a:xfrm>
              <a:off x="0" y="0"/>
              <a:ext cx="1307102" cy="237533"/>
            </a:xfrm>
            <a:custGeom>
              <a:avLst/>
              <a:gdLst/>
              <a:ahLst/>
              <a:cxnLst/>
              <a:rect l="l" t="t" r="r" b="b"/>
              <a:pathLst>
                <a:path w="1307102" h="237533">
                  <a:moveTo>
                    <a:pt x="24705" y="0"/>
                  </a:moveTo>
                  <a:lnTo>
                    <a:pt x="1282397" y="0"/>
                  </a:lnTo>
                  <a:cubicBezTo>
                    <a:pt x="1296041" y="0"/>
                    <a:pt x="1307102" y="11061"/>
                    <a:pt x="1307102" y="24705"/>
                  </a:cubicBezTo>
                  <a:lnTo>
                    <a:pt x="1307102" y="212827"/>
                  </a:lnTo>
                  <a:cubicBezTo>
                    <a:pt x="1307102" y="226472"/>
                    <a:pt x="1296041" y="237533"/>
                    <a:pt x="1282397" y="237533"/>
                  </a:cubicBezTo>
                  <a:lnTo>
                    <a:pt x="24705" y="237533"/>
                  </a:lnTo>
                  <a:cubicBezTo>
                    <a:pt x="11061" y="237533"/>
                    <a:pt x="0" y="226472"/>
                    <a:pt x="0" y="212827"/>
                  </a:cubicBezTo>
                  <a:lnTo>
                    <a:pt x="0" y="24705"/>
                  </a:lnTo>
                  <a:cubicBezTo>
                    <a:pt x="0" y="11061"/>
                    <a:pt x="11061" y="0"/>
                    <a:pt x="24705" y="0"/>
                  </a:cubicBezTo>
                  <a:close/>
                </a:path>
              </a:pathLst>
            </a:custGeom>
            <a:solidFill>
              <a:srgbClr val="FFED83"/>
            </a:solidFill>
            <a:ln w="38100" cap="sq">
              <a:solidFill>
                <a:srgbClr val="000000"/>
              </a:solidFill>
              <a:prstDash val="solid"/>
              <a:miter/>
            </a:ln>
          </p:spPr>
          <p:txBody>
            <a:bodyPr/>
            <a:lstStyle/>
            <a:p>
              <a:endParaRPr lang="af-ZA"/>
            </a:p>
          </p:txBody>
        </p:sp>
        <p:sp>
          <p:nvSpPr>
            <p:cNvPr id="16" name="TextBox 16"/>
            <p:cNvSpPr txBox="1"/>
            <p:nvPr/>
          </p:nvSpPr>
          <p:spPr>
            <a:xfrm>
              <a:off x="0" y="-28575"/>
              <a:ext cx="1307102" cy="266108"/>
            </a:xfrm>
            <a:prstGeom prst="rect">
              <a:avLst/>
            </a:prstGeom>
          </p:spPr>
          <p:txBody>
            <a:bodyPr lIns="50800" tIns="50800" rIns="50800" bIns="50800" rtlCol="0" anchor="ctr"/>
            <a:lstStyle/>
            <a:p>
              <a:pPr algn="ctr">
                <a:lnSpc>
                  <a:spcPts val="2034"/>
                </a:lnSpc>
              </a:pPr>
              <a:endParaRPr/>
            </a:p>
          </p:txBody>
        </p:sp>
      </p:grpSp>
      <p:sp>
        <p:nvSpPr>
          <p:cNvPr id="17" name="TextBox 17"/>
          <p:cNvSpPr txBox="1"/>
          <p:nvPr/>
        </p:nvSpPr>
        <p:spPr>
          <a:xfrm>
            <a:off x="7031444" y="3594684"/>
            <a:ext cx="4225113" cy="592455"/>
          </a:xfrm>
          <a:prstGeom prst="rect">
            <a:avLst/>
          </a:prstGeom>
        </p:spPr>
        <p:txBody>
          <a:bodyPr lIns="0" tIns="0" rIns="0" bIns="0" rtlCol="0" anchor="t">
            <a:spAutoFit/>
          </a:bodyPr>
          <a:lstStyle/>
          <a:p>
            <a:pPr algn="ctr">
              <a:lnSpc>
                <a:spcPts val="4620"/>
              </a:lnSpc>
            </a:pPr>
            <a:r>
              <a:rPr lang="en-US" sz="3300">
                <a:solidFill>
                  <a:srgbClr val="000000"/>
                </a:solidFill>
                <a:latin typeface="Poppins"/>
                <a:ea typeface="Poppins"/>
                <a:cs typeface="Poppins"/>
                <a:sym typeface="Poppins"/>
              </a:rPr>
              <a:t>Teenwoordige tyd</a:t>
            </a:r>
          </a:p>
        </p:txBody>
      </p:sp>
      <p:sp>
        <p:nvSpPr>
          <p:cNvPr id="18" name="TextBox 18"/>
          <p:cNvSpPr txBox="1"/>
          <p:nvPr/>
        </p:nvSpPr>
        <p:spPr>
          <a:xfrm>
            <a:off x="7172333" y="4554057"/>
            <a:ext cx="3943335" cy="879475"/>
          </a:xfrm>
          <a:prstGeom prst="rect">
            <a:avLst/>
          </a:prstGeom>
        </p:spPr>
        <p:txBody>
          <a:bodyPr lIns="0" tIns="0" rIns="0" bIns="0" rtlCol="0" anchor="t">
            <a:spAutoFit/>
          </a:bodyPr>
          <a:lstStyle/>
          <a:p>
            <a:pPr algn="ctr">
              <a:lnSpc>
                <a:spcPts val="3499"/>
              </a:lnSpc>
            </a:pPr>
            <a:r>
              <a:rPr lang="en-US" sz="2499">
                <a:solidFill>
                  <a:srgbClr val="000000"/>
                </a:solidFill>
                <a:latin typeface="Poppins"/>
                <a:ea typeface="Poppins"/>
                <a:cs typeface="Poppins"/>
                <a:sym typeface="Poppins"/>
              </a:rPr>
              <a:t>Dit gebeur op hierdie stadium.</a:t>
            </a:r>
          </a:p>
        </p:txBody>
      </p:sp>
      <p:grpSp>
        <p:nvGrpSpPr>
          <p:cNvPr id="19" name="Group 19"/>
          <p:cNvGrpSpPr/>
          <p:nvPr/>
        </p:nvGrpSpPr>
        <p:grpSpPr>
          <a:xfrm>
            <a:off x="11869075" y="3504908"/>
            <a:ext cx="4564375" cy="4554170"/>
            <a:chOff x="0" y="0"/>
            <a:chExt cx="1269240" cy="1266403"/>
          </a:xfrm>
        </p:grpSpPr>
        <p:sp>
          <p:nvSpPr>
            <p:cNvPr id="20" name="Freeform 20"/>
            <p:cNvSpPr/>
            <p:nvPr/>
          </p:nvSpPr>
          <p:spPr>
            <a:xfrm>
              <a:off x="0" y="0"/>
              <a:ext cx="1269240" cy="1266403"/>
            </a:xfrm>
            <a:custGeom>
              <a:avLst/>
              <a:gdLst/>
              <a:ahLst/>
              <a:cxnLst/>
              <a:rect l="l" t="t" r="r" b="b"/>
              <a:pathLst>
                <a:path w="1269240" h="1266403">
                  <a:moveTo>
                    <a:pt x="33923" y="0"/>
                  </a:moveTo>
                  <a:lnTo>
                    <a:pt x="1235317" y="0"/>
                  </a:lnTo>
                  <a:cubicBezTo>
                    <a:pt x="1244314" y="0"/>
                    <a:pt x="1252943" y="3574"/>
                    <a:pt x="1259304" y="9936"/>
                  </a:cubicBezTo>
                  <a:cubicBezTo>
                    <a:pt x="1265666" y="16298"/>
                    <a:pt x="1269240" y="24926"/>
                    <a:pt x="1269240" y="33923"/>
                  </a:cubicBezTo>
                  <a:lnTo>
                    <a:pt x="1269240" y="1232479"/>
                  </a:lnTo>
                  <a:cubicBezTo>
                    <a:pt x="1269240" y="1251215"/>
                    <a:pt x="1254052" y="1266403"/>
                    <a:pt x="1235317" y="1266403"/>
                  </a:cubicBezTo>
                  <a:lnTo>
                    <a:pt x="33923" y="1266403"/>
                  </a:lnTo>
                  <a:cubicBezTo>
                    <a:pt x="15188" y="1266403"/>
                    <a:pt x="0" y="1251215"/>
                    <a:pt x="0" y="1232479"/>
                  </a:cubicBezTo>
                  <a:lnTo>
                    <a:pt x="0" y="33923"/>
                  </a:lnTo>
                  <a:cubicBezTo>
                    <a:pt x="0" y="15188"/>
                    <a:pt x="15188" y="0"/>
                    <a:pt x="33923" y="0"/>
                  </a:cubicBezTo>
                  <a:close/>
                </a:path>
              </a:pathLst>
            </a:custGeom>
            <a:solidFill>
              <a:srgbClr val="FFFFFF"/>
            </a:solidFill>
            <a:ln w="38100" cap="sq">
              <a:solidFill>
                <a:srgbClr val="000000"/>
              </a:solidFill>
              <a:prstDash val="solid"/>
              <a:miter/>
            </a:ln>
          </p:spPr>
          <p:txBody>
            <a:bodyPr/>
            <a:lstStyle/>
            <a:p>
              <a:endParaRPr lang="af-ZA"/>
            </a:p>
          </p:txBody>
        </p:sp>
        <p:sp>
          <p:nvSpPr>
            <p:cNvPr id="21" name="TextBox 21"/>
            <p:cNvSpPr txBox="1"/>
            <p:nvPr/>
          </p:nvSpPr>
          <p:spPr>
            <a:xfrm>
              <a:off x="0" y="-28575"/>
              <a:ext cx="1269240" cy="1294978"/>
            </a:xfrm>
            <a:prstGeom prst="rect">
              <a:avLst/>
            </a:prstGeom>
          </p:spPr>
          <p:txBody>
            <a:bodyPr lIns="50800" tIns="50800" rIns="50800" bIns="50800" rtlCol="0" anchor="ctr"/>
            <a:lstStyle/>
            <a:p>
              <a:pPr algn="ctr">
                <a:lnSpc>
                  <a:spcPts val="2034"/>
                </a:lnSpc>
              </a:pPr>
              <a:endParaRPr/>
            </a:p>
          </p:txBody>
        </p:sp>
      </p:grpSp>
      <p:grpSp>
        <p:nvGrpSpPr>
          <p:cNvPr id="22" name="Group 22"/>
          <p:cNvGrpSpPr/>
          <p:nvPr/>
        </p:nvGrpSpPr>
        <p:grpSpPr>
          <a:xfrm>
            <a:off x="11800996" y="3504908"/>
            <a:ext cx="4700533" cy="854203"/>
            <a:chOff x="0" y="0"/>
            <a:chExt cx="1307102" cy="237533"/>
          </a:xfrm>
        </p:grpSpPr>
        <p:sp>
          <p:nvSpPr>
            <p:cNvPr id="23" name="Freeform 23"/>
            <p:cNvSpPr/>
            <p:nvPr/>
          </p:nvSpPr>
          <p:spPr>
            <a:xfrm>
              <a:off x="0" y="0"/>
              <a:ext cx="1307102" cy="237533"/>
            </a:xfrm>
            <a:custGeom>
              <a:avLst/>
              <a:gdLst/>
              <a:ahLst/>
              <a:cxnLst/>
              <a:rect l="l" t="t" r="r" b="b"/>
              <a:pathLst>
                <a:path w="1307102" h="237533">
                  <a:moveTo>
                    <a:pt x="24705" y="0"/>
                  </a:moveTo>
                  <a:lnTo>
                    <a:pt x="1282397" y="0"/>
                  </a:lnTo>
                  <a:cubicBezTo>
                    <a:pt x="1296041" y="0"/>
                    <a:pt x="1307102" y="11061"/>
                    <a:pt x="1307102" y="24705"/>
                  </a:cubicBezTo>
                  <a:lnTo>
                    <a:pt x="1307102" y="212827"/>
                  </a:lnTo>
                  <a:cubicBezTo>
                    <a:pt x="1307102" y="226472"/>
                    <a:pt x="1296041" y="237533"/>
                    <a:pt x="1282397" y="237533"/>
                  </a:cubicBezTo>
                  <a:lnTo>
                    <a:pt x="24705" y="237533"/>
                  </a:lnTo>
                  <a:cubicBezTo>
                    <a:pt x="11061" y="237533"/>
                    <a:pt x="0" y="226472"/>
                    <a:pt x="0" y="212827"/>
                  </a:cubicBezTo>
                  <a:lnTo>
                    <a:pt x="0" y="24705"/>
                  </a:lnTo>
                  <a:cubicBezTo>
                    <a:pt x="0" y="11061"/>
                    <a:pt x="11061" y="0"/>
                    <a:pt x="24705" y="0"/>
                  </a:cubicBezTo>
                  <a:close/>
                </a:path>
              </a:pathLst>
            </a:custGeom>
            <a:solidFill>
              <a:srgbClr val="76D68D"/>
            </a:solidFill>
            <a:ln w="38100" cap="sq">
              <a:solidFill>
                <a:srgbClr val="000000"/>
              </a:solidFill>
              <a:prstDash val="solid"/>
              <a:miter/>
            </a:ln>
          </p:spPr>
          <p:txBody>
            <a:bodyPr/>
            <a:lstStyle/>
            <a:p>
              <a:endParaRPr lang="af-ZA"/>
            </a:p>
          </p:txBody>
        </p:sp>
        <p:sp>
          <p:nvSpPr>
            <p:cNvPr id="24" name="TextBox 24"/>
            <p:cNvSpPr txBox="1"/>
            <p:nvPr/>
          </p:nvSpPr>
          <p:spPr>
            <a:xfrm>
              <a:off x="0" y="-28575"/>
              <a:ext cx="1307102" cy="266108"/>
            </a:xfrm>
            <a:prstGeom prst="rect">
              <a:avLst/>
            </a:prstGeom>
          </p:spPr>
          <p:txBody>
            <a:bodyPr lIns="50800" tIns="50800" rIns="50800" bIns="50800" rtlCol="0" anchor="ctr"/>
            <a:lstStyle/>
            <a:p>
              <a:pPr algn="ctr">
                <a:lnSpc>
                  <a:spcPts val="2034"/>
                </a:lnSpc>
              </a:pPr>
              <a:endParaRPr/>
            </a:p>
          </p:txBody>
        </p:sp>
      </p:grpSp>
      <p:sp>
        <p:nvSpPr>
          <p:cNvPr id="25" name="TextBox 25"/>
          <p:cNvSpPr txBox="1"/>
          <p:nvPr/>
        </p:nvSpPr>
        <p:spPr>
          <a:xfrm>
            <a:off x="12038706" y="3594684"/>
            <a:ext cx="4225113" cy="592455"/>
          </a:xfrm>
          <a:prstGeom prst="rect">
            <a:avLst/>
          </a:prstGeom>
        </p:spPr>
        <p:txBody>
          <a:bodyPr lIns="0" tIns="0" rIns="0" bIns="0" rtlCol="0" anchor="t">
            <a:spAutoFit/>
          </a:bodyPr>
          <a:lstStyle/>
          <a:p>
            <a:pPr algn="ctr">
              <a:lnSpc>
                <a:spcPts val="4620"/>
              </a:lnSpc>
            </a:pPr>
            <a:r>
              <a:rPr lang="en-US" sz="3300">
                <a:solidFill>
                  <a:srgbClr val="000000"/>
                </a:solidFill>
                <a:latin typeface="Poppins"/>
                <a:ea typeface="Poppins"/>
                <a:cs typeface="Poppins"/>
                <a:sym typeface="Poppins"/>
              </a:rPr>
              <a:t>Toekomende tyd</a:t>
            </a:r>
          </a:p>
        </p:txBody>
      </p:sp>
      <p:sp>
        <p:nvSpPr>
          <p:cNvPr id="26" name="TextBox 26"/>
          <p:cNvSpPr txBox="1"/>
          <p:nvPr/>
        </p:nvSpPr>
        <p:spPr>
          <a:xfrm>
            <a:off x="12179595" y="4554057"/>
            <a:ext cx="3943335" cy="441325"/>
          </a:xfrm>
          <a:prstGeom prst="rect">
            <a:avLst/>
          </a:prstGeom>
        </p:spPr>
        <p:txBody>
          <a:bodyPr lIns="0" tIns="0" rIns="0" bIns="0" rtlCol="0" anchor="t">
            <a:spAutoFit/>
          </a:bodyPr>
          <a:lstStyle/>
          <a:p>
            <a:pPr algn="ctr">
              <a:lnSpc>
                <a:spcPts val="3499"/>
              </a:lnSpc>
            </a:pPr>
            <a:r>
              <a:rPr lang="en-US" sz="2499">
                <a:solidFill>
                  <a:srgbClr val="000000"/>
                </a:solidFill>
                <a:latin typeface="Poppins"/>
                <a:ea typeface="Poppins"/>
                <a:cs typeface="Poppins"/>
                <a:sym typeface="Poppins"/>
              </a:rPr>
              <a:t>Dit moet nog gebeur.</a:t>
            </a:r>
          </a:p>
        </p:txBody>
      </p:sp>
      <p:sp>
        <p:nvSpPr>
          <p:cNvPr id="27" name="Freeform 27"/>
          <p:cNvSpPr/>
          <p:nvPr/>
        </p:nvSpPr>
        <p:spPr>
          <a:xfrm>
            <a:off x="14815835" y="6721233"/>
            <a:ext cx="3472165" cy="3565767"/>
          </a:xfrm>
          <a:custGeom>
            <a:avLst/>
            <a:gdLst/>
            <a:ahLst/>
            <a:cxnLst/>
            <a:rect l="l" t="t" r="r" b="b"/>
            <a:pathLst>
              <a:path w="3472165" h="3565767">
                <a:moveTo>
                  <a:pt x="0" y="0"/>
                </a:moveTo>
                <a:lnTo>
                  <a:pt x="3472165" y="0"/>
                </a:lnTo>
                <a:lnTo>
                  <a:pt x="3472165" y="3565767"/>
                </a:lnTo>
                <a:lnTo>
                  <a:pt x="0" y="3565767"/>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txBody>
          <a:bodyPr/>
          <a:lstStyle/>
          <a:p>
            <a:endParaRPr lang="af-ZA"/>
          </a:p>
        </p:txBody>
      </p:sp>
      <p:grpSp>
        <p:nvGrpSpPr>
          <p:cNvPr id="28" name="Group 28"/>
          <p:cNvGrpSpPr/>
          <p:nvPr/>
        </p:nvGrpSpPr>
        <p:grpSpPr>
          <a:xfrm rot="1037969">
            <a:off x="728352" y="442161"/>
            <a:ext cx="1887639" cy="1799156"/>
            <a:chOff x="0" y="0"/>
            <a:chExt cx="812800" cy="774700"/>
          </a:xfrm>
        </p:grpSpPr>
        <p:sp>
          <p:nvSpPr>
            <p:cNvPr id="29" name="Freeform 29"/>
            <p:cNvSpPr/>
            <p:nvPr/>
          </p:nvSpPr>
          <p:spPr>
            <a:xfrm>
              <a:off x="0" y="0"/>
              <a:ext cx="812800" cy="774700"/>
            </a:xfrm>
            <a:custGeom>
              <a:avLst/>
              <a:gdLst/>
              <a:ahLst/>
              <a:cxnLst/>
              <a:rect l="l" t="t" r="r" b="b"/>
              <a:pathLst>
                <a:path w="812800" h="774700">
                  <a:moveTo>
                    <a:pt x="406400" y="0"/>
                  </a:moveTo>
                  <a:lnTo>
                    <a:pt x="502338" y="295909"/>
                  </a:lnTo>
                  <a:lnTo>
                    <a:pt x="812800" y="295909"/>
                  </a:lnTo>
                  <a:lnTo>
                    <a:pt x="561631" y="478791"/>
                  </a:lnTo>
                  <a:lnTo>
                    <a:pt x="657569" y="774700"/>
                  </a:lnTo>
                  <a:lnTo>
                    <a:pt x="406400" y="591819"/>
                  </a:lnTo>
                  <a:lnTo>
                    <a:pt x="155231" y="774700"/>
                  </a:lnTo>
                  <a:lnTo>
                    <a:pt x="251169" y="478791"/>
                  </a:lnTo>
                  <a:lnTo>
                    <a:pt x="0" y="295909"/>
                  </a:lnTo>
                  <a:lnTo>
                    <a:pt x="310462" y="295909"/>
                  </a:lnTo>
                  <a:lnTo>
                    <a:pt x="406400" y="0"/>
                  </a:lnTo>
                  <a:close/>
                </a:path>
              </a:pathLst>
            </a:custGeom>
            <a:solidFill>
              <a:srgbClr val="FFE97D"/>
            </a:solidFill>
            <a:ln w="38100" cap="sq">
              <a:solidFill>
                <a:srgbClr val="000000"/>
              </a:solidFill>
              <a:prstDash val="solid"/>
              <a:miter/>
            </a:ln>
          </p:spPr>
          <p:txBody>
            <a:bodyPr/>
            <a:lstStyle/>
            <a:p>
              <a:endParaRPr lang="af-ZA"/>
            </a:p>
          </p:txBody>
        </p:sp>
        <p:sp>
          <p:nvSpPr>
            <p:cNvPr id="30" name="TextBox 30"/>
            <p:cNvSpPr txBox="1"/>
            <p:nvPr/>
          </p:nvSpPr>
          <p:spPr>
            <a:xfrm>
              <a:off x="228600" y="238125"/>
              <a:ext cx="355600" cy="371475"/>
            </a:xfrm>
            <a:prstGeom prst="rect">
              <a:avLst/>
            </a:prstGeom>
          </p:spPr>
          <p:txBody>
            <a:bodyPr lIns="50800" tIns="50800" rIns="50800" bIns="50800" rtlCol="0" anchor="ctr"/>
            <a:lstStyle/>
            <a:p>
              <a:pPr algn="ctr">
                <a:lnSpc>
                  <a:spcPts val="2034"/>
                </a:lnSpc>
              </a:pPr>
              <a:endParaRPr/>
            </a:p>
          </p:txBody>
        </p:sp>
      </p:grpSp>
      <p:grpSp>
        <p:nvGrpSpPr>
          <p:cNvPr id="31" name="Group 31"/>
          <p:cNvGrpSpPr/>
          <p:nvPr/>
        </p:nvGrpSpPr>
        <p:grpSpPr>
          <a:xfrm rot="-620970">
            <a:off x="307296" y="2266968"/>
            <a:ext cx="1442808" cy="1375176"/>
            <a:chOff x="0" y="0"/>
            <a:chExt cx="812800" cy="774700"/>
          </a:xfrm>
        </p:grpSpPr>
        <p:sp>
          <p:nvSpPr>
            <p:cNvPr id="32" name="Freeform 32"/>
            <p:cNvSpPr/>
            <p:nvPr/>
          </p:nvSpPr>
          <p:spPr>
            <a:xfrm>
              <a:off x="0" y="0"/>
              <a:ext cx="812800" cy="774700"/>
            </a:xfrm>
            <a:custGeom>
              <a:avLst/>
              <a:gdLst/>
              <a:ahLst/>
              <a:cxnLst/>
              <a:rect l="l" t="t" r="r" b="b"/>
              <a:pathLst>
                <a:path w="812800" h="774700">
                  <a:moveTo>
                    <a:pt x="406400" y="0"/>
                  </a:moveTo>
                  <a:lnTo>
                    <a:pt x="502338" y="295909"/>
                  </a:lnTo>
                  <a:lnTo>
                    <a:pt x="812800" y="295909"/>
                  </a:lnTo>
                  <a:lnTo>
                    <a:pt x="561631" y="478791"/>
                  </a:lnTo>
                  <a:lnTo>
                    <a:pt x="657569" y="774700"/>
                  </a:lnTo>
                  <a:lnTo>
                    <a:pt x="406400" y="591819"/>
                  </a:lnTo>
                  <a:lnTo>
                    <a:pt x="155231" y="774700"/>
                  </a:lnTo>
                  <a:lnTo>
                    <a:pt x="251169" y="478791"/>
                  </a:lnTo>
                  <a:lnTo>
                    <a:pt x="0" y="295909"/>
                  </a:lnTo>
                  <a:lnTo>
                    <a:pt x="310462" y="295909"/>
                  </a:lnTo>
                  <a:lnTo>
                    <a:pt x="406400" y="0"/>
                  </a:lnTo>
                  <a:close/>
                </a:path>
              </a:pathLst>
            </a:custGeom>
            <a:solidFill>
              <a:srgbClr val="76D68D"/>
            </a:solidFill>
            <a:ln w="38100" cap="sq">
              <a:solidFill>
                <a:srgbClr val="000000"/>
              </a:solidFill>
              <a:prstDash val="solid"/>
              <a:miter/>
            </a:ln>
          </p:spPr>
          <p:txBody>
            <a:bodyPr/>
            <a:lstStyle/>
            <a:p>
              <a:endParaRPr lang="af-ZA"/>
            </a:p>
          </p:txBody>
        </p:sp>
        <p:sp>
          <p:nvSpPr>
            <p:cNvPr id="33" name="TextBox 33"/>
            <p:cNvSpPr txBox="1"/>
            <p:nvPr/>
          </p:nvSpPr>
          <p:spPr>
            <a:xfrm>
              <a:off x="228600" y="238125"/>
              <a:ext cx="355600" cy="371475"/>
            </a:xfrm>
            <a:prstGeom prst="rect">
              <a:avLst/>
            </a:prstGeom>
          </p:spPr>
          <p:txBody>
            <a:bodyPr lIns="50800" tIns="50800" rIns="50800" bIns="50800" rtlCol="0" anchor="ctr"/>
            <a:lstStyle/>
            <a:p>
              <a:pPr algn="ctr">
                <a:lnSpc>
                  <a:spcPts val="2034"/>
                </a:lnSpc>
              </a:pPr>
              <a:endParaRPr/>
            </a:p>
          </p:txBody>
        </p:sp>
      </p:grpSp>
      <p:sp>
        <p:nvSpPr>
          <p:cNvPr id="34" name="TextBox 34"/>
          <p:cNvSpPr txBox="1"/>
          <p:nvPr/>
        </p:nvSpPr>
        <p:spPr>
          <a:xfrm>
            <a:off x="2197150" y="6138383"/>
            <a:ext cx="3943335" cy="879475"/>
          </a:xfrm>
          <a:prstGeom prst="rect">
            <a:avLst/>
          </a:prstGeom>
        </p:spPr>
        <p:txBody>
          <a:bodyPr lIns="0" tIns="0" rIns="0" bIns="0" rtlCol="0" anchor="t">
            <a:spAutoFit/>
          </a:bodyPr>
          <a:lstStyle/>
          <a:p>
            <a:pPr algn="ctr">
              <a:lnSpc>
                <a:spcPts val="3499"/>
              </a:lnSpc>
            </a:pPr>
            <a:r>
              <a:rPr lang="en-US" sz="2499">
                <a:solidFill>
                  <a:srgbClr val="000000"/>
                </a:solidFill>
                <a:latin typeface="Poppins"/>
                <a:ea typeface="Poppins"/>
                <a:cs typeface="Poppins"/>
                <a:sym typeface="Poppins"/>
              </a:rPr>
              <a:t>Ek het </a:t>
            </a:r>
            <a:r>
              <a:rPr lang="en-US" sz="2499" b="1">
                <a:solidFill>
                  <a:srgbClr val="FF3131"/>
                </a:solidFill>
                <a:latin typeface="Poppins Bold"/>
                <a:ea typeface="Poppins Bold"/>
                <a:cs typeface="Poppins Bold"/>
                <a:sym typeface="Poppins Bold"/>
              </a:rPr>
              <a:t>GISTER </a:t>
            </a:r>
            <a:r>
              <a:rPr lang="en-US" sz="2499">
                <a:solidFill>
                  <a:srgbClr val="000000"/>
                </a:solidFill>
                <a:latin typeface="Poppins"/>
                <a:ea typeface="Poppins"/>
                <a:cs typeface="Poppins"/>
                <a:sym typeface="Poppins"/>
              </a:rPr>
              <a:t>my toets geskryf.</a:t>
            </a:r>
          </a:p>
        </p:txBody>
      </p:sp>
      <p:sp>
        <p:nvSpPr>
          <p:cNvPr id="35" name="TextBox 35"/>
          <p:cNvSpPr txBox="1"/>
          <p:nvPr/>
        </p:nvSpPr>
        <p:spPr>
          <a:xfrm>
            <a:off x="7172333" y="6138383"/>
            <a:ext cx="3943335" cy="441325"/>
          </a:xfrm>
          <a:prstGeom prst="rect">
            <a:avLst/>
          </a:prstGeom>
        </p:spPr>
        <p:txBody>
          <a:bodyPr lIns="0" tIns="0" rIns="0" bIns="0" rtlCol="0" anchor="t">
            <a:spAutoFit/>
          </a:bodyPr>
          <a:lstStyle/>
          <a:p>
            <a:pPr algn="ctr">
              <a:lnSpc>
                <a:spcPts val="3499"/>
              </a:lnSpc>
            </a:pPr>
            <a:r>
              <a:rPr lang="en-US" sz="2499">
                <a:solidFill>
                  <a:srgbClr val="000000"/>
                </a:solidFill>
                <a:latin typeface="Poppins"/>
                <a:ea typeface="Poppins"/>
                <a:cs typeface="Poppins"/>
                <a:sym typeface="Poppins"/>
              </a:rPr>
              <a:t>Ek skryf </a:t>
            </a:r>
            <a:r>
              <a:rPr lang="en-US" sz="2499" b="1">
                <a:solidFill>
                  <a:srgbClr val="FF3131"/>
                </a:solidFill>
                <a:latin typeface="Poppins Bold"/>
                <a:ea typeface="Poppins Bold"/>
                <a:cs typeface="Poppins Bold"/>
                <a:sym typeface="Poppins Bold"/>
              </a:rPr>
              <a:t>NOU </a:t>
            </a:r>
            <a:r>
              <a:rPr lang="en-US" sz="2499">
                <a:solidFill>
                  <a:srgbClr val="000000"/>
                </a:solidFill>
                <a:latin typeface="Poppins"/>
                <a:ea typeface="Poppins"/>
                <a:cs typeface="Poppins"/>
                <a:sym typeface="Poppins"/>
              </a:rPr>
              <a:t>my toets.</a:t>
            </a:r>
          </a:p>
        </p:txBody>
      </p:sp>
      <p:sp>
        <p:nvSpPr>
          <p:cNvPr id="36" name="TextBox 36"/>
          <p:cNvSpPr txBox="1"/>
          <p:nvPr/>
        </p:nvSpPr>
        <p:spPr>
          <a:xfrm>
            <a:off x="12147515" y="6106633"/>
            <a:ext cx="3943335" cy="879475"/>
          </a:xfrm>
          <a:prstGeom prst="rect">
            <a:avLst/>
          </a:prstGeom>
        </p:spPr>
        <p:txBody>
          <a:bodyPr lIns="0" tIns="0" rIns="0" bIns="0" rtlCol="0" anchor="t">
            <a:spAutoFit/>
          </a:bodyPr>
          <a:lstStyle/>
          <a:p>
            <a:pPr algn="ctr">
              <a:lnSpc>
                <a:spcPts val="3499"/>
              </a:lnSpc>
            </a:pPr>
            <a:r>
              <a:rPr lang="en-US" sz="2499">
                <a:solidFill>
                  <a:srgbClr val="000000"/>
                </a:solidFill>
                <a:latin typeface="Poppins"/>
                <a:ea typeface="Poppins"/>
                <a:cs typeface="Poppins"/>
                <a:sym typeface="Poppins"/>
              </a:rPr>
              <a:t>Ek sal</a:t>
            </a:r>
            <a:r>
              <a:rPr lang="en-US" sz="2499" b="1">
                <a:solidFill>
                  <a:srgbClr val="FF3131"/>
                </a:solidFill>
                <a:latin typeface="Poppins Bold"/>
                <a:ea typeface="Poppins Bold"/>
                <a:cs typeface="Poppins Bold"/>
                <a:sym typeface="Poppins Bold"/>
              </a:rPr>
              <a:t> MôRE </a:t>
            </a:r>
            <a:r>
              <a:rPr lang="en-US" sz="2499">
                <a:solidFill>
                  <a:srgbClr val="000000"/>
                </a:solidFill>
                <a:latin typeface="Poppins"/>
                <a:ea typeface="Poppins"/>
                <a:cs typeface="Poppins"/>
                <a:sym typeface="Poppins"/>
              </a:rPr>
              <a:t>my toets skryf.</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85DBDD"/>
        </a:solidFill>
        <a:effectLst/>
      </p:bgPr>
    </p:bg>
    <p:spTree>
      <p:nvGrpSpPr>
        <p:cNvPr id="1" name=""/>
        <p:cNvGrpSpPr/>
        <p:nvPr/>
      </p:nvGrpSpPr>
      <p:grpSpPr>
        <a:xfrm>
          <a:off x="0" y="0"/>
          <a:ext cx="0" cy="0"/>
          <a:chOff x="0" y="0"/>
          <a:chExt cx="0" cy="0"/>
        </a:xfrm>
      </p:grpSpPr>
      <p:sp>
        <p:nvSpPr>
          <p:cNvPr id="2" name="Freeform 2"/>
          <p:cNvSpPr/>
          <p:nvPr/>
        </p:nvSpPr>
        <p:spPr>
          <a:xfrm rot="-1514471">
            <a:off x="14686018" y="7420333"/>
            <a:ext cx="3390204" cy="3292735"/>
          </a:xfrm>
          <a:custGeom>
            <a:avLst/>
            <a:gdLst/>
            <a:ahLst/>
            <a:cxnLst/>
            <a:rect l="l" t="t" r="r" b="b"/>
            <a:pathLst>
              <a:path w="3390204" h="3292735">
                <a:moveTo>
                  <a:pt x="0" y="0"/>
                </a:moveTo>
                <a:lnTo>
                  <a:pt x="3390204" y="0"/>
                </a:lnTo>
                <a:lnTo>
                  <a:pt x="3390204" y="3292735"/>
                </a:lnTo>
                <a:lnTo>
                  <a:pt x="0" y="3292735"/>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txBody>
          <a:bodyPr/>
          <a:lstStyle/>
          <a:p>
            <a:endParaRPr lang="af-ZA"/>
          </a:p>
        </p:txBody>
      </p:sp>
      <p:sp>
        <p:nvSpPr>
          <p:cNvPr id="3" name="Freeform 3"/>
          <p:cNvSpPr/>
          <p:nvPr/>
        </p:nvSpPr>
        <p:spPr>
          <a:xfrm rot="-1514471">
            <a:off x="-720397" y="391657"/>
            <a:ext cx="3390204" cy="3292735"/>
          </a:xfrm>
          <a:custGeom>
            <a:avLst/>
            <a:gdLst/>
            <a:ahLst/>
            <a:cxnLst/>
            <a:rect l="l" t="t" r="r" b="b"/>
            <a:pathLst>
              <a:path w="3390204" h="3292735">
                <a:moveTo>
                  <a:pt x="0" y="0"/>
                </a:moveTo>
                <a:lnTo>
                  <a:pt x="3390204" y="0"/>
                </a:lnTo>
                <a:lnTo>
                  <a:pt x="3390204" y="3292735"/>
                </a:lnTo>
                <a:lnTo>
                  <a:pt x="0" y="3292735"/>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txBody>
          <a:bodyPr/>
          <a:lstStyle/>
          <a:p>
            <a:endParaRPr lang="af-ZA"/>
          </a:p>
        </p:txBody>
      </p:sp>
      <p:sp>
        <p:nvSpPr>
          <p:cNvPr id="4" name="Freeform 4"/>
          <p:cNvSpPr/>
          <p:nvPr/>
        </p:nvSpPr>
        <p:spPr>
          <a:xfrm rot="-3739556">
            <a:off x="16377617" y="4303875"/>
            <a:ext cx="3390204" cy="3292735"/>
          </a:xfrm>
          <a:custGeom>
            <a:avLst/>
            <a:gdLst/>
            <a:ahLst/>
            <a:cxnLst/>
            <a:rect l="l" t="t" r="r" b="b"/>
            <a:pathLst>
              <a:path w="3390204" h="3292735">
                <a:moveTo>
                  <a:pt x="0" y="0"/>
                </a:moveTo>
                <a:lnTo>
                  <a:pt x="3390204" y="0"/>
                </a:lnTo>
                <a:lnTo>
                  <a:pt x="3390204" y="3292735"/>
                </a:lnTo>
                <a:lnTo>
                  <a:pt x="0" y="3292735"/>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txBody>
          <a:bodyPr/>
          <a:lstStyle/>
          <a:p>
            <a:endParaRPr lang="af-ZA"/>
          </a:p>
        </p:txBody>
      </p:sp>
      <p:grpSp>
        <p:nvGrpSpPr>
          <p:cNvPr id="5" name="Group 5"/>
          <p:cNvGrpSpPr/>
          <p:nvPr/>
        </p:nvGrpSpPr>
        <p:grpSpPr>
          <a:xfrm rot="-1165250">
            <a:off x="269859" y="8075514"/>
            <a:ext cx="1574411" cy="1500610"/>
            <a:chOff x="0" y="0"/>
            <a:chExt cx="812800" cy="774700"/>
          </a:xfrm>
        </p:grpSpPr>
        <p:sp>
          <p:nvSpPr>
            <p:cNvPr id="6" name="Freeform 6"/>
            <p:cNvSpPr/>
            <p:nvPr/>
          </p:nvSpPr>
          <p:spPr>
            <a:xfrm>
              <a:off x="0" y="0"/>
              <a:ext cx="812800" cy="774700"/>
            </a:xfrm>
            <a:custGeom>
              <a:avLst/>
              <a:gdLst/>
              <a:ahLst/>
              <a:cxnLst/>
              <a:rect l="l" t="t" r="r" b="b"/>
              <a:pathLst>
                <a:path w="812800" h="774700">
                  <a:moveTo>
                    <a:pt x="406400" y="0"/>
                  </a:moveTo>
                  <a:lnTo>
                    <a:pt x="502338" y="295909"/>
                  </a:lnTo>
                  <a:lnTo>
                    <a:pt x="812800" y="295909"/>
                  </a:lnTo>
                  <a:lnTo>
                    <a:pt x="561631" y="478791"/>
                  </a:lnTo>
                  <a:lnTo>
                    <a:pt x="657569" y="774700"/>
                  </a:lnTo>
                  <a:lnTo>
                    <a:pt x="406400" y="591819"/>
                  </a:lnTo>
                  <a:lnTo>
                    <a:pt x="155231" y="774700"/>
                  </a:lnTo>
                  <a:lnTo>
                    <a:pt x="251169" y="478791"/>
                  </a:lnTo>
                  <a:lnTo>
                    <a:pt x="0" y="295909"/>
                  </a:lnTo>
                  <a:lnTo>
                    <a:pt x="310462" y="295909"/>
                  </a:lnTo>
                  <a:lnTo>
                    <a:pt x="406400" y="0"/>
                  </a:lnTo>
                  <a:close/>
                </a:path>
              </a:pathLst>
            </a:custGeom>
            <a:solidFill>
              <a:srgbClr val="FFE97D"/>
            </a:solidFill>
            <a:ln w="38100" cap="sq">
              <a:solidFill>
                <a:srgbClr val="000000"/>
              </a:solidFill>
              <a:prstDash val="solid"/>
              <a:miter/>
            </a:ln>
          </p:spPr>
          <p:txBody>
            <a:bodyPr/>
            <a:lstStyle/>
            <a:p>
              <a:endParaRPr lang="af-ZA"/>
            </a:p>
          </p:txBody>
        </p:sp>
        <p:sp>
          <p:nvSpPr>
            <p:cNvPr id="7" name="TextBox 7"/>
            <p:cNvSpPr txBox="1"/>
            <p:nvPr/>
          </p:nvSpPr>
          <p:spPr>
            <a:xfrm>
              <a:off x="228600" y="238125"/>
              <a:ext cx="355600" cy="371475"/>
            </a:xfrm>
            <a:prstGeom prst="rect">
              <a:avLst/>
            </a:prstGeom>
          </p:spPr>
          <p:txBody>
            <a:bodyPr lIns="50800" tIns="50800" rIns="50800" bIns="50800" rtlCol="0" anchor="ctr"/>
            <a:lstStyle/>
            <a:p>
              <a:pPr algn="ctr">
                <a:lnSpc>
                  <a:spcPts val="2034"/>
                </a:lnSpc>
              </a:pPr>
              <a:endParaRPr/>
            </a:p>
          </p:txBody>
        </p:sp>
      </p:grpSp>
      <p:grpSp>
        <p:nvGrpSpPr>
          <p:cNvPr id="8" name="Group 8"/>
          <p:cNvGrpSpPr/>
          <p:nvPr/>
        </p:nvGrpSpPr>
        <p:grpSpPr>
          <a:xfrm rot="740712">
            <a:off x="1861115" y="8619743"/>
            <a:ext cx="937877" cy="893914"/>
            <a:chOff x="0" y="0"/>
            <a:chExt cx="812800" cy="774700"/>
          </a:xfrm>
        </p:grpSpPr>
        <p:sp>
          <p:nvSpPr>
            <p:cNvPr id="9" name="Freeform 9"/>
            <p:cNvSpPr/>
            <p:nvPr/>
          </p:nvSpPr>
          <p:spPr>
            <a:xfrm>
              <a:off x="0" y="0"/>
              <a:ext cx="812800" cy="774700"/>
            </a:xfrm>
            <a:custGeom>
              <a:avLst/>
              <a:gdLst/>
              <a:ahLst/>
              <a:cxnLst/>
              <a:rect l="l" t="t" r="r" b="b"/>
              <a:pathLst>
                <a:path w="812800" h="774700">
                  <a:moveTo>
                    <a:pt x="406400" y="0"/>
                  </a:moveTo>
                  <a:lnTo>
                    <a:pt x="502338" y="295909"/>
                  </a:lnTo>
                  <a:lnTo>
                    <a:pt x="812800" y="295909"/>
                  </a:lnTo>
                  <a:lnTo>
                    <a:pt x="561631" y="478791"/>
                  </a:lnTo>
                  <a:lnTo>
                    <a:pt x="657569" y="774700"/>
                  </a:lnTo>
                  <a:lnTo>
                    <a:pt x="406400" y="591819"/>
                  </a:lnTo>
                  <a:lnTo>
                    <a:pt x="155231" y="774700"/>
                  </a:lnTo>
                  <a:lnTo>
                    <a:pt x="251169" y="478791"/>
                  </a:lnTo>
                  <a:lnTo>
                    <a:pt x="0" y="295909"/>
                  </a:lnTo>
                  <a:lnTo>
                    <a:pt x="310462" y="295909"/>
                  </a:lnTo>
                  <a:lnTo>
                    <a:pt x="406400" y="0"/>
                  </a:lnTo>
                  <a:close/>
                </a:path>
              </a:pathLst>
            </a:custGeom>
            <a:solidFill>
              <a:srgbClr val="FFE97D"/>
            </a:solidFill>
            <a:ln w="38100" cap="sq">
              <a:solidFill>
                <a:srgbClr val="000000"/>
              </a:solidFill>
              <a:prstDash val="solid"/>
              <a:miter/>
            </a:ln>
          </p:spPr>
          <p:txBody>
            <a:bodyPr/>
            <a:lstStyle/>
            <a:p>
              <a:endParaRPr lang="af-ZA"/>
            </a:p>
          </p:txBody>
        </p:sp>
        <p:sp>
          <p:nvSpPr>
            <p:cNvPr id="10" name="TextBox 10"/>
            <p:cNvSpPr txBox="1"/>
            <p:nvPr/>
          </p:nvSpPr>
          <p:spPr>
            <a:xfrm>
              <a:off x="228600" y="238125"/>
              <a:ext cx="355600" cy="371475"/>
            </a:xfrm>
            <a:prstGeom prst="rect">
              <a:avLst/>
            </a:prstGeom>
          </p:spPr>
          <p:txBody>
            <a:bodyPr lIns="50800" tIns="50800" rIns="50800" bIns="50800" rtlCol="0" anchor="ctr"/>
            <a:lstStyle/>
            <a:p>
              <a:pPr algn="ctr">
                <a:lnSpc>
                  <a:spcPts val="2034"/>
                </a:lnSpc>
              </a:pPr>
              <a:endParaRPr/>
            </a:p>
          </p:txBody>
        </p:sp>
      </p:grpSp>
      <p:grpSp>
        <p:nvGrpSpPr>
          <p:cNvPr id="11" name="Group 11"/>
          <p:cNvGrpSpPr/>
          <p:nvPr/>
        </p:nvGrpSpPr>
        <p:grpSpPr>
          <a:xfrm rot="1037969">
            <a:off x="15756098" y="585687"/>
            <a:ext cx="1887639" cy="1799156"/>
            <a:chOff x="0" y="0"/>
            <a:chExt cx="812800" cy="774700"/>
          </a:xfrm>
        </p:grpSpPr>
        <p:sp>
          <p:nvSpPr>
            <p:cNvPr id="12" name="Freeform 12"/>
            <p:cNvSpPr/>
            <p:nvPr/>
          </p:nvSpPr>
          <p:spPr>
            <a:xfrm>
              <a:off x="0" y="0"/>
              <a:ext cx="812800" cy="774700"/>
            </a:xfrm>
            <a:custGeom>
              <a:avLst/>
              <a:gdLst/>
              <a:ahLst/>
              <a:cxnLst/>
              <a:rect l="l" t="t" r="r" b="b"/>
              <a:pathLst>
                <a:path w="812800" h="774700">
                  <a:moveTo>
                    <a:pt x="406400" y="0"/>
                  </a:moveTo>
                  <a:lnTo>
                    <a:pt x="502338" y="295909"/>
                  </a:lnTo>
                  <a:lnTo>
                    <a:pt x="812800" y="295909"/>
                  </a:lnTo>
                  <a:lnTo>
                    <a:pt x="561631" y="478791"/>
                  </a:lnTo>
                  <a:lnTo>
                    <a:pt x="657569" y="774700"/>
                  </a:lnTo>
                  <a:lnTo>
                    <a:pt x="406400" y="591819"/>
                  </a:lnTo>
                  <a:lnTo>
                    <a:pt x="155231" y="774700"/>
                  </a:lnTo>
                  <a:lnTo>
                    <a:pt x="251169" y="478791"/>
                  </a:lnTo>
                  <a:lnTo>
                    <a:pt x="0" y="295909"/>
                  </a:lnTo>
                  <a:lnTo>
                    <a:pt x="310462" y="295909"/>
                  </a:lnTo>
                  <a:lnTo>
                    <a:pt x="406400" y="0"/>
                  </a:lnTo>
                  <a:close/>
                </a:path>
              </a:pathLst>
            </a:custGeom>
            <a:solidFill>
              <a:srgbClr val="FFE97D"/>
            </a:solidFill>
            <a:ln w="38100" cap="sq">
              <a:solidFill>
                <a:srgbClr val="000000"/>
              </a:solidFill>
              <a:prstDash val="solid"/>
              <a:miter/>
            </a:ln>
          </p:spPr>
          <p:txBody>
            <a:bodyPr/>
            <a:lstStyle/>
            <a:p>
              <a:endParaRPr lang="af-ZA"/>
            </a:p>
          </p:txBody>
        </p:sp>
        <p:sp>
          <p:nvSpPr>
            <p:cNvPr id="13" name="TextBox 13"/>
            <p:cNvSpPr txBox="1"/>
            <p:nvPr/>
          </p:nvSpPr>
          <p:spPr>
            <a:xfrm>
              <a:off x="228600" y="238125"/>
              <a:ext cx="355600" cy="371475"/>
            </a:xfrm>
            <a:prstGeom prst="rect">
              <a:avLst/>
            </a:prstGeom>
          </p:spPr>
          <p:txBody>
            <a:bodyPr lIns="50800" tIns="50800" rIns="50800" bIns="50800" rtlCol="0" anchor="ctr"/>
            <a:lstStyle/>
            <a:p>
              <a:pPr algn="ctr">
                <a:lnSpc>
                  <a:spcPts val="2034"/>
                </a:lnSpc>
              </a:pPr>
              <a:endParaRPr/>
            </a:p>
          </p:txBody>
        </p:sp>
      </p:grpSp>
      <p:grpSp>
        <p:nvGrpSpPr>
          <p:cNvPr id="14" name="Group 14"/>
          <p:cNvGrpSpPr/>
          <p:nvPr/>
        </p:nvGrpSpPr>
        <p:grpSpPr>
          <a:xfrm>
            <a:off x="2883709" y="549039"/>
            <a:ext cx="3273493" cy="8870882"/>
            <a:chOff x="0" y="0"/>
            <a:chExt cx="997369" cy="2702784"/>
          </a:xfrm>
        </p:grpSpPr>
        <p:sp>
          <p:nvSpPr>
            <p:cNvPr id="15" name="Freeform 15"/>
            <p:cNvSpPr/>
            <p:nvPr/>
          </p:nvSpPr>
          <p:spPr>
            <a:xfrm>
              <a:off x="0" y="0"/>
              <a:ext cx="997369" cy="2702784"/>
            </a:xfrm>
            <a:custGeom>
              <a:avLst/>
              <a:gdLst/>
              <a:ahLst/>
              <a:cxnLst/>
              <a:rect l="l" t="t" r="r" b="b"/>
              <a:pathLst>
                <a:path w="997369" h="2702784">
                  <a:moveTo>
                    <a:pt x="47301" y="0"/>
                  </a:moveTo>
                  <a:lnTo>
                    <a:pt x="950068" y="0"/>
                  </a:lnTo>
                  <a:cubicBezTo>
                    <a:pt x="962613" y="0"/>
                    <a:pt x="974644" y="4983"/>
                    <a:pt x="983515" y="13854"/>
                  </a:cubicBezTo>
                  <a:cubicBezTo>
                    <a:pt x="992386" y="22725"/>
                    <a:pt x="997369" y="34756"/>
                    <a:pt x="997369" y="47301"/>
                  </a:cubicBezTo>
                  <a:lnTo>
                    <a:pt x="997369" y="2655483"/>
                  </a:lnTo>
                  <a:cubicBezTo>
                    <a:pt x="997369" y="2668028"/>
                    <a:pt x="992386" y="2680059"/>
                    <a:pt x="983515" y="2688930"/>
                  </a:cubicBezTo>
                  <a:cubicBezTo>
                    <a:pt x="974644" y="2697800"/>
                    <a:pt x="962613" y="2702784"/>
                    <a:pt x="950068" y="2702784"/>
                  </a:cubicBezTo>
                  <a:lnTo>
                    <a:pt x="47301" y="2702784"/>
                  </a:lnTo>
                  <a:cubicBezTo>
                    <a:pt x="34756" y="2702784"/>
                    <a:pt x="22725" y="2697800"/>
                    <a:pt x="13854" y="2688930"/>
                  </a:cubicBezTo>
                  <a:cubicBezTo>
                    <a:pt x="4983" y="2680059"/>
                    <a:pt x="0" y="2668028"/>
                    <a:pt x="0" y="2655483"/>
                  </a:cubicBezTo>
                  <a:lnTo>
                    <a:pt x="0" y="47301"/>
                  </a:lnTo>
                  <a:cubicBezTo>
                    <a:pt x="0" y="34756"/>
                    <a:pt x="4983" y="22725"/>
                    <a:pt x="13854" y="13854"/>
                  </a:cubicBezTo>
                  <a:cubicBezTo>
                    <a:pt x="22725" y="4983"/>
                    <a:pt x="34756" y="0"/>
                    <a:pt x="47301" y="0"/>
                  </a:cubicBezTo>
                  <a:close/>
                </a:path>
              </a:pathLst>
            </a:custGeom>
            <a:solidFill>
              <a:srgbClr val="FFFFFF"/>
            </a:solidFill>
            <a:ln w="38100" cap="sq">
              <a:solidFill>
                <a:srgbClr val="000000"/>
              </a:solidFill>
              <a:prstDash val="solid"/>
              <a:miter/>
            </a:ln>
          </p:spPr>
          <p:txBody>
            <a:bodyPr/>
            <a:lstStyle/>
            <a:p>
              <a:endParaRPr lang="af-ZA"/>
            </a:p>
          </p:txBody>
        </p:sp>
        <p:sp>
          <p:nvSpPr>
            <p:cNvPr id="16" name="TextBox 16"/>
            <p:cNvSpPr txBox="1"/>
            <p:nvPr/>
          </p:nvSpPr>
          <p:spPr>
            <a:xfrm>
              <a:off x="0" y="-28575"/>
              <a:ext cx="997369" cy="2731359"/>
            </a:xfrm>
            <a:prstGeom prst="rect">
              <a:avLst/>
            </a:prstGeom>
          </p:spPr>
          <p:txBody>
            <a:bodyPr lIns="50800" tIns="50800" rIns="50800" bIns="50800" rtlCol="0" anchor="ctr"/>
            <a:lstStyle/>
            <a:p>
              <a:pPr algn="ctr">
                <a:lnSpc>
                  <a:spcPts val="2034"/>
                </a:lnSpc>
              </a:pPr>
              <a:endParaRPr/>
            </a:p>
          </p:txBody>
        </p:sp>
      </p:grpSp>
      <p:grpSp>
        <p:nvGrpSpPr>
          <p:cNvPr id="17" name="Group 17"/>
          <p:cNvGrpSpPr/>
          <p:nvPr/>
        </p:nvGrpSpPr>
        <p:grpSpPr>
          <a:xfrm>
            <a:off x="6242928" y="549039"/>
            <a:ext cx="3679196" cy="8870882"/>
            <a:chOff x="0" y="0"/>
            <a:chExt cx="1151675" cy="2702784"/>
          </a:xfrm>
        </p:grpSpPr>
        <p:sp>
          <p:nvSpPr>
            <p:cNvPr id="18" name="Freeform 18"/>
            <p:cNvSpPr/>
            <p:nvPr/>
          </p:nvSpPr>
          <p:spPr>
            <a:xfrm>
              <a:off x="0" y="0"/>
              <a:ext cx="1151675" cy="2702784"/>
            </a:xfrm>
            <a:custGeom>
              <a:avLst/>
              <a:gdLst/>
              <a:ahLst/>
              <a:cxnLst/>
              <a:rect l="l" t="t" r="r" b="b"/>
              <a:pathLst>
                <a:path w="1151675" h="2702784">
                  <a:moveTo>
                    <a:pt x="40963" y="0"/>
                  </a:moveTo>
                  <a:lnTo>
                    <a:pt x="1110711" y="0"/>
                  </a:lnTo>
                  <a:cubicBezTo>
                    <a:pt x="1133335" y="0"/>
                    <a:pt x="1151675" y="18340"/>
                    <a:pt x="1151675" y="40963"/>
                  </a:cubicBezTo>
                  <a:lnTo>
                    <a:pt x="1151675" y="2661821"/>
                  </a:lnTo>
                  <a:cubicBezTo>
                    <a:pt x="1151675" y="2672685"/>
                    <a:pt x="1147359" y="2683104"/>
                    <a:pt x="1139677" y="2690786"/>
                  </a:cubicBezTo>
                  <a:cubicBezTo>
                    <a:pt x="1131995" y="2698468"/>
                    <a:pt x="1121576" y="2702784"/>
                    <a:pt x="1110711" y="2702784"/>
                  </a:cubicBezTo>
                  <a:lnTo>
                    <a:pt x="40963" y="2702784"/>
                  </a:lnTo>
                  <a:cubicBezTo>
                    <a:pt x="30099" y="2702784"/>
                    <a:pt x="19680" y="2698468"/>
                    <a:pt x="11998" y="2690786"/>
                  </a:cubicBezTo>
                  <a:cubicBezTo>
                    <a:pt x="4316" y="2683104"/>
                    <a:pt x="0" y="2672685"/>
                    <a:pt x="0" y="2661821"/>
                  </a:cubicBezTo>
                  <a:lnTo>
                    <a:pt x="0" y="40963"/>
                  </a:lnTo>
                  <a:cubicBezTo>
                    <a:pt x="0" y="30099"/>
                    <a:pt x="4316" y="19680"/>
                    <a:pt x="11998" y="11998"/>
                  </a:cubicBezTo>
                  <a:cubicBezTo>
                    <a:pt x="19680" y="4316"/>
                    <a:pt x="30099" y="0"/>
                    <a:pt x="40963" y="0"/>
                  </a:cubicBezTo>
                  <a:close/>
                </a:path>
              </a:pathLst>
            </a:custGeom>
            <a:solidFill>
              <a:srgbClr val="FFFFFF"/>
            </a:solidFill>
            <a:ln w="38100" cap="sq">
              <a:solidFill>
                <a:srgbClr val="000000"/>
              </a:solidFill>
              <a:prstDash val="solid"/>
              <a:miter/>
            </a:ln>
          </p:spPr>
          <p:txBody>
            <a:bodyPr/>
            <a:lstStyle/>
            <a:p>
              <a:endParaRPr lang="af-ZA"/>
            </a:p>
          </p:txBody>
        </p:sp>
        <p:sp>
          <p:nvSpPr>
            <p:cNvPr id="19" name="TextBox 19"/>
            <p:cNvSpPr txBox="1"/>
            <p:nvPr/>
          </p:nvSpPr>
          <p:spPr>
            <a:xfrm>
              <a:off x="0" y="-28575"/>
              <a:ext cx="1151675" cy="2731359"/>
            </a:xfrm>
            <a:prstGeom prst="rect">
              <a:avLst/>
            </a:prstGeom>
          </p:spPr>
          <p:txBody>
            <a:bodyPr lIns="50800" tIns="50800" rIns="50800" bIns="50800" rtlCol="0" anchor="ctr"/>
            <a:lstStyle/>
            <a:p>
              <a:pPr algn="ctr">
                <a:lnSpc>
                  <a:spcPts val="2034"/>
                </a:lnSpc>
              </a:pPr>
              <a:endParaRPr/>
            </a:p>
          </p:txBody>
        </p:sp>
      </p:grpSp>
      <p:grpSp>
        <p:nvGrpSpPr>
          <p:cNvPr id="20" name="Group 20"/>
          <p:cNvGrpSpPr/>
          <p:nvPr/>
        </p:nvGrpSpPr>
        <p:grpSpPr>
          <a:xfrm>
            <a:off x="10097656" y="549039"/>
            <a:ext cx="2796638" cy="8870882"/>
            <a:chOff x="0" y="0"/>
            <a:chExt cx="730107" cy="2702784"/>
          </a:xfrm>
        </p:grpSpPr>
        <p:sp>
          <p:nvSpPr>
            <p:cNvPr id="21" name="Freeform 21"/>
            <p:cNvSpPr/>
            <p:nvPr/>
          </p:nvSpPr>
          <p:spPr>
            <a:xfrm>
              <a:off x="0" y="0"/>
              <a:ext cx="730107" cy="2702784"/>
            </a:xfrm>
            <a:custGeom>
              <a:avLst/>
              <a:gdLst/>
              <a:ahLst/>
              <a:cxnLst/>
              <a:rect l="l" t="t" r="r" b="b"/>
              <a:pathLst>
                <a:path w="730107" h="2702784">
                  <a:moveTo>
                    <a:pt x="64615" y="0"/>
                  </a:moveTo>
                  <a:lnTo>
                    <a:pt x="665492" y="0"/>
                  </a:lnTo>
                  <a:cubicBezTo>
                    <a:pt x="682629" y="0"/>
                    <a:pt x="699064" y="6808"/>
                    <a:pt x="711182" y="18925"/>
                  </a:cubicBezTo>
                  <a:cubicBezTo>
                    <a:pt x="723300" y="31043"/>
                    <a:pt x="730107" y="47478"/>
                    <a:pt x="730107" y="64615"/>
                  </a:cubicBezTo>
                  <a:lnTo>
                    <a:pt x="730107" y="2638168"/>
                  </a:lnTo>
                  <a:cubicBezTo>
                    <a:pt x="730107" y="2655306"/>
                    <a:pt x="723300" y="2671741"/>
                    <a:pt x="711182" y="2683858"/>
                  </a:cubicBezTo>
                  <a:cubicBezTo>
                    <a:pt x="699064" y="2695976"/>
                    <a:pt x="682629" y="2702784"/>
                    <a:pt x="665492" y="2702784"/>
                  </a:cubicBezTo>
                  <a:lnTo>
                    <a:pt x="64615" y="2702784"/>
                  </a:lnTo>
                  <a:cubicBezTo>
                    <a:pt x="47478" y="2702784"/>
                    <a:pt x="31043" y="2695976"/>
                    <a:pt x="18925" y="2683858"/>
                  </a:cubicBezTo>
                  <a:cubicBezTo>
                    <a:pt x="6808" y="2671741"/>
                    <a:pt x="0" y="2655306"/>
                    <a:pt x="0" y="2638168"/>
                  </a:cubicBezTo>
                  <a:lnTo>
                    <a:pt x="0" y="64615"/>
                  </a:lnTo>
                  <a:cubicBezTo>
                    <a:pt x="0" y="47478"/>
                    <a:pt x="6808" y="31043"/>
                    <a:pt x="18925" y="18925"/>
                  </a:cubicBezTo>
                  <a:cubicBezTo>
                    <a:pt x="31043" y="6808"/>
                    <a:pt x="47478" y="0"/>
                    <a:pt x="64615" y="0"/>
                  </a:cubicBezTo>
                  <a:close/>
                </a:path>
              </a:pathLst>
            </a:custGeom>
            <a:solidFill>
              <a:srgbClr val="FFFFFF"/>
            </a:solidFill>
            <a:ln w="38100" cap="sq">
              <a:solidFill>
                <a:srgbClr val="000000"/>
              </a:solidFill>
              <a:prstDash val="solid"/>
              <a:miter/>
            </a:ln>
          </p:spPr>
          <p:txBody>
            <a:bodyPr/>
            <a:lstStyle/>
            <a:p>
              <a:endParaRPr lang="af-ZA"/>
            </a:p>
          </p:txBody>
        </p:sp>
        <p:sp>
          <p:nvSpPr>
            <p:cNvPr id="22" name="TextBox 22"/>
            <p:cNvSpPr txBox="1"/>
            <p:nvPr/>
          </p:nvSpPr>
          <p:spPr>
            <a:xfrm>
              <a:off x="0" y="-28575"/>
              <a:ext cx="730107" cy="2731359"/>
            </a:xfrm>
            <a:prstGeom prst="rect">
              <a:avLst/>
            </a:prstGeom>
          </p:spPr>
          <p:txBody>
            <a:bodyPr lIns="50800" tIns="50800" rIns="50800" bIns="50800" rtlCol="0" anchor="ctr"/>
            <a:lstStyle/>
            <a:p>
              <a:pPr algn="ctr">
                <a:lnSpc>
                  <a:spcPts val="2034"/>
                </a:lnSpc>
              </a:pPr>
              <a:endParaRPr/>
            </a:p>
          </p:txBody>
        </p:sp>
      </p:grpSp>
      <p:sp>
        <p:nvSpPr>
          <p:cNvPr id="23" name="TextBox 23"/>
          <p:cNvSpPr txBox="1"/>
          <p:nvPr/>
        </p:nvSpPr>
        <p:spPr>
          <a:xfrm>
            <a:off x="3085751" y="497062"/>
            <a:ext cx="2777609" cy="8774811"/>
          </a:xfrm>
          <a:prstGeom prst="rect">
            <a:avLst/>
          </a:prstGeom>
        </p:spPr>
        <p:txBody>
          <a:bodyPr lIns="0" tIns="0" rIns="0" bIns="0" rtlCol="0" anchor="t">
            <a:spAutoFit/>
          </a:bodyPr>
          <a:lstStyle/>
          <a:p>
            <a:pPr algn="l">
              <a:lnSpc>
                <a:spcPts val="5022"/>
              </a:lnSpc>
            </a:pPr>
            <a:r>
              <a:rPr lang="en-US" sz="2700">
                <a:solidFill>
                  <a:srgbClr val="000000"/>
                </a:solidFill>
                <a:latin typeface="Poppins"/>
                <a:ea typeface="Poppins"/>
                <a:cs typeface="Poppins"/>
                <a:sym typeface="Poppins"/>
              </a:rPr>
              <a:t>in 2020…</a:t>
            </a:r>
          </a:p>
          <a:p>
            <a:pPr algn="l">
              <a:lnSpc>
                <a:spcPts val="5022"/>
              </a:lnSpc>
            </a:pPr>
            <a:r>
              <a:rPr lang="en-US" sz="2700">
                <a:solidFill>
                  <a:srgbClr val="000000"/>
                </a:solidFill>
                <a:latin typeface="Poppins"/>
                <a:ea typeface="Poppins"/>
                <a:cs typeface="Poppins"/>
                <a:sym typeface="Poppins"/>
              </a:rPr>
              <a:t>verlede week</a:t>
            </a:r>
          </a:p>
          <a:p>
            <a:pPr algn="l">
              <a:lnSpc>
                <a:spcPts val="5022"/>
              </a:lnSpc>
            </a:pPr>
            <a:r>
              <a:rPr lang="en-US" sz="2700">
                <a:solidFill>
                  <a:srgbClr val="000000"/>
                </a:solidFill>
                <a:latin typeface="Poppins"/>
                <a:ea typeface="Poppins"/>
                <a:cs typeface="Poppins"/>
                <a:sym typeface="Poppins"/>
              </a:rPr>
              <a:t>verlede maand</a:t>
            </a:r>
          </a:p>
          <a:p>
            <a:pPr algn="l">
              <a:lnSpc>
                <a:spcPts val="5022"/>
              </a:lnSpc>
            </a:pPr>
            <a:r>
              <a:rPr lang="en-US" sz="2700">
                <a:solidFill>
                  <a:srgbClr val="000000"/>
                </a:solidFill>
                <a:latin typeface="Poppins"/>
                <a:ea typeface="Poppins"/>
                <a:cs typeface="Poppins"/>
                <a:sym typeface="Poppins"/>
              </a:rPr>
              <a:t>verlede jaar…</a:t>
            </a:r>
          </a:p>
          <a:p>
            <a:pPr algn="l">
              <a:lnSpc>
                <a:spcPts val="5022"/>
              </a:lnSpc>
            </a:pPr>
            <a:r>
              <a:rPr lang="en-US" sz="2700">
                <a:solidFill>
                  <a:srgbClr val="000000"/>
                </a:solidFill>
                <a:latin typeface="Poppins"/>
                <a:ea typeface="Poppins"/>
                <a:cs typeface="Poppins"/>
                <a:sym typeface="Poppins"/>
              </a:rPr>
              <a:t>‘n week gelede</a:t>
            </a:r>
          </a:p>
          <a:p>
            <a:pPr algn="l">
              <a:lnSpc>
                <a:spcPts val="5022"/>
              </a:lnSpc>
            </a:pPr>
            <a:r>
              <a:rPr lang="en-US" sz="2700">
                <a:solidFill>
                  <a:srgbClr val="000000"/>
                </a:solidFill>
                <a:latin typeface="Poppins"/>
                <a:ea typeface="Poppins"/>
                <a:cs typeface="Poppins"/>
                <a:sym typeface="Poppins"/>
              </a:rPr>
              <a:t>‘n jaar gelede</a:t>
            </a:r>
          </a:p>
          <a:p>
            <a:pPr algn="l">
              <a:lnSpc>
                <a:spcPts val="5022"/>
              </a:lnSpc>
            </a:pPr>
            <a:r>
              <a:rPr lang="en-US" sz="2700">
                <a:solidFill>
                  <a:srgbClr val="000000"/>
                </a:solidFill>
                <a:latin typeface="Poppins"/>
                <a:ea typeface="Poppins"/>
                <a:cs typeface="Poppins"/>
                <a:sym typeface="Poppins"/>
              </a:rPr>
              <a:t>‘n aand gelede…</a:t>
            </a:r>
          </a:p>
          <a:p>
            <a:pPr algn="l">
              <a:lnSpc>
                <a:spcPts val="5022"/>
              </a:lnSpc>
            </a:pPr>
            <a:r>
              <a:rPr lang="en-US" sz="2700">
                <a:solidFill>
                  <a:srgbClr val="000000"/>
                </a:solidFill>
                <a:latin typeface="Poppins"/>
                <a:ea typeface="Poppins"/>
                <a:cs typeface="Poppins"/>
                <a:sym typeface="Poppins"/>
              </a:rPr>
              <a:t>gister…</a:t>
            </a:r>
          </a:p>
          <a:p>
            <a:pPr algn="l">
              <a:lnSpc>
                <a:spcPts val="5022"/>
              </a:lnSpc>
            </a:pPr>
            <a:r>
              <a:rPr lang="en-US" sz="2700">
                <a:solidFill>
                  <a:srgbClr val="000000"/>
                </a:solidFill>
                <a:latin typeface="Poppins"/>
                <a:ea typeface="Poppins"/>
                <a:cs typeface="Poppins"/>
                <a:sym typeface="Poppins"/>
              </a:rPr>
              <a:t>vandag…</a:t>
            </a:r>
          </a:p>
          <a:p>
            <a:pPr algn="l">
              <a:lnSpc>
                <a:spcPts val="5022"/>
              </a:lnSpc>
            </a:pPr>
            <a:r>
              <a:rPr lang="en-US" sz="2700">
                <a:solidFill>
                  <a:srgbClr val="000000"/>
                </a:solidFill>
                <a:latin typeface="Poppins"/>
                <a:ea typeface="Poppins"/>
                <a:cs typeface="Poppins"/>
                <a:sym typeface="Poppins"/>
              </a:rPr>
              <a:t>môre…</a:t>
            </a:r>
          </a:p>
          <a:p>
            <a:pPr algn="l">
              <a:lnSpc>
                <a:spcPts val="5022"/>
              </a:lnSpc>
            </a:pPr>
            <a:r>
              <a:rPr lang="en-US" sz="2700">
                <a:solidFill>
                  <a:srgbClr val="000000"/>
                </a:solidFill>
                <a:latin typeface="Poppins"/>
                <a:ea typeface="Poppins"/>
                <a:cs typeface="Poppins"/>
                <a:sym typeface="Poppins"/>
              </a:rPr>
              <a:t>eergister…</a:t>
            </a:r>
          </a:p>
          <a:p>
            <a:pPr algn="l">
              <a:lnSpc>
                <a:spcPts val="5022"/>
              </a:lnSpc>
            </a:pPr>
            <a:r>
              <a:rPr lang="en-US" sz="2700">
                <a:solidFill>
                  <a:srgbClr val="000000"/>
                </a:solidFill>
                <a:latin typeface="Poppins"/>
                <a:ea typeface="Poppins"/>
                <a:cs typeface="Poppins"/>
                <a:sym typeface="Poppins"/>
              </a:rPr>
              <a:t>oormôre…</a:t>
            </a:r>
          </a:p>
          <a:p>
            <a:pPr algn="l">
              <a:lnSpc>
                <a:spcPts val="5022"/>
              </a:lnSpc>
            </a:pPr>
            <a:r>
              <a:rPr lang="en-US" sz="2700">
                <a:solidFill>
                  <a:srgbClr val="000000"/>
                </a:solidFill>
                <a:latin typeface="Poppins"/>
                <a:ea typeface="Poppins"/>
                <a:cs typeface="Poppins"/>
                <a:sym typeface="Poppins"/>
              </a:rPr>
              <a:t>in die verlede…</a:t>
            </a:r>
          </a:p>
          <a:p>
            <a:pPr algn="l">
              <a:lnSpc>
                <a:spcPts val="5022"/>
              </a:lnSpc>
              <a:spcBef>
                <a:spcPct val="0"/>
              </a:spcBef>
            </a:pPr>
            <a:r>
              <a:rPr lang="en-US" sz="2700">
                <a:solidFill>
                  <a:srgbClr val="000000"/>
                </a:solidFill>
                <a:latin typeface="Poppins"/>
                <a:ea typeface="Poppins"/>
                <a:cs typeface="Poppins"/>
                <a:sym typeface="Poppins"/>
              </a:rPr>
              <a:t>in die ou dae…</a:t>
            </a:r>
          </a:p>
        </p:txBody>
      </p:sp>
      <p:sp>
        <p:nvSpPr>
          <p:cNvPr id="24" name="TextBox 24"/>
          <p:cNvSpPr txBox="1"/>
          <p:nvPr/>
        </p:nvSpPr>
        <p:spPr>
          <a:xfrm>
            <a:off x="6434770" y="455252"/>
            <a:ext cx="3608174" cy="10188302"/>
          </a:xfrm>
          <a:prstGeom prst="rect">
            <a:avLst/>
          </a:prstGeom>
        </p:spPr>
        <p:txBody>
          <a:bodyPr wrap="square" lIns="0" tIns="0" rIns="0" bIns="0" rtlCol="0" anchor="t">
            <a:spAutoFit/>
          </a:bodyPr>
          <a:lstStyle/>
          <a:p>
            <a:pPr algn="l">
              <a:lnSpc>
                <a:spcPts val="5022"/>
              </a:lnSpc>
            </a:pPr>
            <a:r>
              <a:rPr lang="en-US" sz="2700" dirty="0">
                <a:solidFill>
                  <a:srgbClr val="000000"/>
                </a:solidFill>
                <a:latin typeface="Canva Sans"/>
                <a:ea typeface="Canva Sans"/>
                <a:cs typeface="Canva Sans"/>
                <a:sym typeface="Canva Sans"/>
              </a:rPr>
              <a:t>die </a:t>
            </a:r>
            <a:r>
              <a:rPr lang="en-US" sz="2700" dirty="0" err="1">
                <a:solidFill>
                  <a:srgbClr val="000000"/>
                </a:solidFill>
                <a:latin typeface="Canva Sans"/>
                <a:ea typeface="Canva Sans"/>
                <a:cs typeface="Canva Sans"/>
                <a:sym typeface="Canva Sans"/>
              </a:rPr>
              <a:t>vorige</a:t>
            </a:r>
            <a:r>
              <a:rPr lang="en-US" sz="2700" dirty="0">
                <a:solidFill>
                  <a:srgbClr val="000000"/>
                </a:solidFill>
                <a:latin typeface="Canva Sans"/>
                <a:ea typeface="Canva Sans"/>
                <a:cs typeface="Canva Sans"/>
                <a:sym typeface="Canva Sans"/>
              </a:rPr>
              <a:t> </a:t>
            </a:r>
            <a:r>
              <a:rPr lang="en-US" sz="2700" dirty="0" err="1">
                <a:solidFill>
                  <a:srgbClr val="000000"/>
                </a:solidFill>
                <a:latin typeface="Canva Sans"/>
                <a:ea typeface="Canva Sans"/>
                <a:cs typeface="Canva Sans"/>
                <a:sym typeface="Canva Sans"/>
              </a:rPr>
              <a:t>dag</a:t>
            </a:r>
            <a:endParaRPr lang="en-US" sz="2700" dirty="0">
              <a:solidFill>
                <a:srgbClr val="000000"/>
              </a:solidFill>
              <a:latin typeface="Canva Sans"/>
              <a:ea typeface="Canva Sans"/>
              <a:cs typeface="Canva Sans"/>
              <a:sym typeface="Canva Sans"/>
            </a:endParaRPr>
          </a:p>
          <a:p>
            <a:pPr algn="l">
              <a:lnSpc>
                <a:spcPts val="5022"/>
              </a:lnSpc>
            </a:pPr>
            <a:r>
              <a:rPr lang="en-US" sz="2700" dirty="0">
                <a:solidFill>
                  <a:srgbClr val="000000"/>
                </a:solidFill>
                <a:latin typeface="Canva Sans"/>
                <a:ea typeface="Canva Sans"/>
                <a:cs typeface="Canva Sans"/>
                <a:sym typeface="Canva Sans"/>
              </a:rPr>
              <a:t>die </a:t>
            </a:r>
            <a:r>
              <a:rPr lang="en-US" sz="2700" dirty="0" err="1">
                <a:solidFill>
                  <a:srgbClr val="000000"/>
                </a:solidFill>
                <a:latin typeface="Canva Sans"/>
                <a:ea typeface="Canva Sans"/>
                <a:cs typeface="Canva Sans"/>
                <a:sym typeface="Canva Sans"/>
              </a:rPr>
              <a:t>vorige</a:t>
            </a:r>
            <a:r>
              <a:rPr lang="en-US" sz="2700" dirty="0">
                <a:solidFill>
                  <a:srgbClr val="000000"/>
                </a:solidFill>
                <a:latin typeface="Canva Sans"/>
                <a:ea typeface="Canva Sans"/>
                <a:cs typeface="Canva Sans"/>
                <a:sym typeface="Canva Sans"/>
              </a:rPr>
              <a:t> week</a:t>
            </a:r>
          </a:p>
          <a:p>
            <a:pPr algn="l">
              <a:lnSpc>
                <a:spcPts val="5022"/>
              </a:lnSpc>
            </a:pPr>
            <a:r>
              <a:rPr lang="en-US" sz="2700" dirty="0">
                <a:solidFill>
                  <a:srgbClr val="000000"/>
                </a:solidFill>
                <a:latin typeface="Canva Sans"/>
                <a:ea typeface="Canva Sans"/>
                <a:cs typeface="Canva Sans"/>
                <a:sym typeface="Canva Sans"/>
              </a:rPr>
              <a:t>die </a:t>
            </a:r>
            <a:r>
              <a:rPr lang="en-US" sz="2700" dirty="0" err="1">
                <a:solidFill>
                  <a:srgbClr val="000000"/>
                </a:solidFill>
                <a:latin typeface="Canva Sans"/>
                <a:ea typeface="Canva Sans"/>
                <a:cs typeface="Canva Sans"/>
                <a:sym typeface="Canva Sans"/>
              </a:rPr>
              <a:t>vorige</a:t>
            </a:r>
            <a:r>
              <a:rPr lang="en-US" sz="2700" dirty="0">
                <a:solidFill>
                  <a:srgbClr val="000000"/>
                </a:solidFill>
                <a:latin typeface="Canva Sans"/>
                <a:ea typeface="Canva Sans"/>
                <a:cs typeface="Canva Sans"/>
                <a:sym typeface="Canva Sans"/>
              </a:rPr>
              <a:t> </a:t>
            </a:r>
            <a:r>
              <a:rPr lang="en-US" sz="2700" dirty="0" err="1">
                <a:solidFill>
                  <a:srgbClr val="000000"/>
                </a:solidFill>
                <a:latin typeface="Canva Sans"/>
                <a:ea typeface="Canva Sans"/>
                <a:cs typeface="Canva Sans"/>
                <a:sym typeface="Canva Sans"/>
              </a:rPr>
              <a:t>jaar</a:t>
            </a:r>
            <a:r>
              <a:rPr lang="en-US" sz="2700" dirty="0">
                <a:solidFill>
                  <a:srgbClr val="000000"/>
                </a:solidFill>
                <a:latin typeface="Canva Sans"/>
                <a:ea typeface="Canva Sans"/>
                <a:cs typeface="Canva Sans"/>
                <a:sym typeface="Canva Sans"/>
              </a:rPr>
              <a:t>…</a:t>
            </a:r>
          </a:p>
          <a:p>
            <a:pPr algn="l">
              <a:lnSpc>
                <a:spcPts val="5022"/>
              </a:lnSpc>
            </a:pPr>
            <a:r>
              <a:rPr lang="en-US" sz="2700" dirty="0">
                <a:solidFill>
                  <a:srgbClr val="000000"/>
                </a:solidFill>
                <a:latin typeface="Canva Sans"/>
                <a:ea typeface="Canva Sans"/>
                <a:cs typeface="Canva Sans"/>
                <a:sym typeface="Canva Sans"/>
              </a:rPr>
              <a:t>lang </a:t>
            </a:r>
            <a:r>
              <a:rPr lang="en-US" sz="2700" dirty="0" err="1">
                <a:solidFill>
                  <a:srgbClr val="000000"/>
                </a:solidFill>
                <a:latin typeface="Canva Sans"/>
                <a:ea typeface="Canva Sans"/>
                <a:cs typeface="Canva Sans"/>
                <a:sym typeface="Canva Sans"/>
              </a:rPr>
              <a:t>gelede</a:t>
            </a:r>
            <a:r>
              <a:rPr lang="en-US" sz="2700" dirty="0">
                <a:solidFill>
                  <a:srgbClr val="000000"/>
                </a:solidFill>
                <a:latin typeface="Canva Sans"/>
                <a:ea typeface="Canva Sans"/>
                <a:cs typeface="Canva Sans"/>
                <a:sym typeface="Canva Sans"/>
              </a:rPr>
              <a:t>…</a:t>
            </a:r>
          </a:p>
          <a:p>
            <a:pPr algn="l">
              <a:lnSpc>
                <a:spcPts val="5022"/>
              </a:lnSpc>
            </a:pPr>
            <a:r>
              <a:rPr lang="en-US" sz="2700" dirty="0" err="1">
                <a:solidFill>
                  <a:srgbClr val="000000"/>
                </a:solidFill>
                <a:latin typeface="Canva Sans"/>
                <a:ea typeface="Canva Sans"/>
                <a:cs typeface="Canva Sans"/>
                <a:sym typeface="Canva Sans"/>
              </a:rPr>
              <a:t>gisteraand</a:t>
            </a:r>
            <a:r>
              <a:rPr lang="en-US" sz="2700" dirty="0">
                <a:solidFill>
                  <a:srgbClr val="000000"/>
                </a:solidFill>
                <a:latin typeface="Canva Sans"/>
                <a:ea typeface="Canva Sans"/>
                <a:cs typeface="Canva Sans"/>
                <a:sym typeface="Canva Sans"/>
              </a:rPr>
              <a:t>…</a:t>
            </a:r>
          </a:p>
          <a:p>
            <a:pPr algn="l">
              <a:lnSpc>
                <a:spcPts val="5022"/>
              </a:lnSpc>
            </a:pPr>
            <a:r>
              <a:rPr lang="en-US" sz="2700" dirty="0">
                <a:solidFill>
                  <a:srgbClr val="000000"/>
                </a:solidFill>
                <a:latin typeface="Canva Sans"/>
                <a:ea typeface="Canva Sans"/>
                <a:cs typeface="Canva Sans"/>
                <a:sym typeface="Canva Sans"/>
              </a:rPr>
              <a:t>in 2030…</a:t>
            </a:r>
          </a:p>
          <a:p>
            <a:pPr algn="l">
              <a:lnSpc>
                <a:spcPts val="5022"/>
              </a:lnSpc>
            </a:pPr>
            <a:r>
              <a:rPr lang="en-US" sz="2700" dirty="0">
                <a:solidFill>
                  <a:srgbClr val="000000"/>
                </a:solidFill>
                <a:latin typeface="Canva Sans"/>
                <a:ea typeface="Canva Sans"/>
                <a:cs typeface="Canva Sans"/>
                <a:sym typeface="Canva Sans"/>
              </a:rPr>
              <a:t>in die </a:t>
            </a:r>
            <a:r>
              <a:rPr lang="en-US" sz="2700" dirty="0" err="1">
                <a:solidFill>
                  <a:srgbClr val="000000"/>
                </a:solidFill>
                <a:latin typeface="Canva Sans"/>
                <a:ea typeface="Canva Sans"/>
                <a:cs typeface="Canva Sans"/>
                <a:sym typeface="Canva Sans"/>
              </a:rPr>
              <a:t>toekoms</a:t>
            </a:r>
            <a:r>
              <a:rPr lang="en-US" sz="2700" dirty="0">
                <a:solidFill>
                  <a:srgbClr val="000000"/>
                </a:solidFill>
                <a:latin typeface="Canva Sans"/>
                <a:ea typeface="Canva Sans"/>
                <a:cs typeface="Canva Sans"/>
                <a:sym typeface="Canva Sans"/>
              </a:rPr>
              <a:t>…</a:t>
            </a:r>
          </a:p>
          <a:p>
            <a:pPr algn="l">
              <a:lnSpc>
                <a:spcPts val="5022"/>
              </a:lnSpc>
            </a:pPr>
            <a:r>
              <a:rPr lang="en-US" sz="2700" dirty="0" err="1">
                <a:solidFill>
                  <a:srgbClr val="000000"/>
                </a:solidFill>
                <a:latin typeface="Canva Sans"/>
                <a:ea typeface="Canva Sans"/>
                <a:cs typeface="Canva Sans"/>
                <a:sym typeface="Canva Sans"/>
              </a:rPr>
              <a:t>binnekort</a:t>
            </a:r>
            <a:r>
              <a:rPr lang="en-US" sz="2700" dirty="0">
                <a:solidFill>
                  <a:srgbClr val="000000"/>
                </a:solidFill>
                <a:latin typeface="Canva Sans"/>
                <a:ea typeface="Canva Sans"/>
                <a:cs typeface="Canva Sans"/>
                <a:sym typeface="Canva Sans"/>
              </a:rPr>
              <a:t>…</a:t>
            </a:r>
          </a:p>
          <a:p>
            <a:pPr algn="l">
              <a:lnSpc>
                <a:spcPts val="5022"/>
              </a:lnSpc>
            </a:pPr>
            <a:r>
              <a:rPr lang="en-US" sz="2700" dirty="0" err="1">
                <a:solidFill>
                  <a:srgbClr val="000000"/>
                </a:solidFill>
                <a:latin typeface="Canva Sans"/>
                <a:ea typeface="Canva Sans"/>
                <a:cs typeface="Canva Sans"/>
                <a:sym typeface="Canva Sans"/>
              </a:rPr>
              <a:t>oor</a:t>
            </a:r>
            <a:r>
              <a:rPr lang="en-US" sz="2700" dirty="0">
                <a:solidFill>
                  <a:srgbClr val="000000"/>
                </a:solidFill>
                <a:latin typeface="Canva Sans"/>
                <a:ea typeface="Canva Sans"/>
                <a:cs typeface="Canva Sans"/>
                <a:sym typeface="Canva Sans"/>
              </a:rPr>
              <a:t> ‘n </a:t>
            </a:r>
            <a:r>
              <a:rPr lang="en-US" sz="2700" dirty="0" err="1">
                <a:solidFill>
                  <a:srgbClr val="000000"/>
                </a:solidFill>
                <a:latin typeface="Canva Sans"/>
                <a:ea typeface="Canva Sans"/>
                <a:cs typeface="Canva Sans"/>
                <a:sym typeface="Canva Sans"/>
              </a:rPr>
              <a:t>paar</a:t>
            </a:r>
            <a:r>
              <a:rPr lang="en-US" sz="2700" dirty="0">
                <a:solidFill>
                  <a:srgbClr val="000000"/>
                </a:solidFill>
                <a:latin typeface="Canva Sans"/>
                <a:ea typeface="Canva Sans"/>
                <a:cs typeface="Canva Sans"/>
                <a:sym typeface="Canva Sans"/>
              </a:rPr>
              <a:t> </a:t>
            </a:r>
            <a:r>
              <a:rPr lang="en-US" sz="2700" dirty="0" err="1">
                <a:solidFill>
                  <a:srgbClr val="000000"/>
                </a:solidFill>
                <a:latin typeface="Canva Sans"/>
                <a:ea typeface="Canva Sans"/>
                <a:cs typeface="Canva Sans"/>
                <a:sym typeface="Canva Sans"/>
              </a:rPr>
              <a:t>dae</a:t>
            </a:r>
            <a:r>
              <a:rPr lang="en-US" sz="2700" dirty="0">
                <a:solidFill>
                  <a:srgbClr val="000000"/>
                </a:solidFill>
                <a:latin typeface="Canva Sans"/>
                <a:ea typeface="Canva Sans"/>
                <a:cs typeface="Canva Sans"/>
                <a:sym typeface="Canva Sans"/>
              </a:rPr>
              <a:t>…</a:t>
            </a:r>
          </a:p>
          <a:p>
            <a:pPr algn="l">
              <a:lnSpc>
                <a:spcPts val="5022"/>
              </a:lnSpc>
            </a:pPr>
            <a:r>
              <a:rPr lang="en-US" sz="2700" dirty="0" err="1">
                <a:solidFill>
                  <a:srgbClr val="000000"/>
                </a:solidFill>
                <a:latin typeface="Canva Sans"/>
                <a:ea typeface="Canva Sans"/>
                <a:cs typeface="Canva Sans"/>
                <a:sym typeface="Canva Sans"/>
              </a:rPr>
              <a:t>volgende</a:t>
            </a:r>
            <a:r>
              <a:rPr lang="en-US" sz="2700" dirty="0">
                <a:solidFill>
                  <a:srgbClr val="000000"/>
                </a:solidFill>
                <a:latin typeface="Canva Sans"/>
                <a:ea typeface="Canva Sans"/>
                <a:cs typeface="Canva Sans"/>
                <a:sym typeface="Canva Sans"/>
              </a:rPr>
              <a:t> week/</a:t>
            </a:r>
            <a:r>
              <a:rPr lang="en-US" sz="2700" dirty="0" err="1">
                <a:solidFill>
                  <a:srgbClr val="000000"/>
                </a:solidFill>
                <a:latin typeface="Canva Sans"/>
                <a:ea typeface="Canva Sans"/>
                <a:cs typeface="Canva Sans"/>
                <a:sym typeface="Canva Sans"/>
              </a:rPr>
              <a:t>jaar</a:t>
            </a:r>
            <a:r>
              <a:rPr lang="en-US" sz="2700" dirty="0">
                <a:solidFill>
                  <a:srgbClr val="000000"/>
                </a:solidFill>
                <a:latin typeface="Canva Sans"/>
                <a:ea typeface="Canva Sans"/>
                <a:cs typeface="Canva Sans"/>
                <a:sym typeface="Canva Sans"/>
              </a:rPr>
              <a:t>…</a:t>
            </a:r>
          </a:p>
          <a:p>
            <a:pPr algn="l">
              <a:lnSpc>
                <a:spcPts val="5022"/>
              </a:lnSpc>
            </a:pPr>
            <a:r>
              <a:rPr lang="en-US" sz="2700" dirty="0" err="1">
                <a:solidFill>
                  <a:srgbClr val="000000"/>
                </a:solidFill>
                <a:latin typeface="Canva Sans"/>
                <a:ea typeface="Canva Sans"/>
                <a:cs typeface="Canva Sans"/>
                <a:sym typeface="Canva Sans"/>
              </a:rPr>
              <a:t>oor</a:t>
            </a:r>
            <a:r>
              <a:rPr lang="en-US" sz="2700" dirty="0">
                <a:solidFill>
                  <a:srgbClr val="000000"/>
                </a:solidFill>
                <a:latin typeface="Canva Sans"/>
                <a:ea typeface="Canva Sans"/>
                <a:cs typeface="Canva Sans"/>
                <a:sym typeface="Canva Sans"/>
              </a:rPr>
              <a:t> ‘n </a:t>
            </a:r>
            <a:r>
              <a:rPr lang="en-US" sz="2700" dirty="0" err="1">
                <a:solidFill>
                  <a:srgbClr val="000000"/>
                </a:solidFill>
                <a:latin typeface="Canva Sans"/>
                <a:ea typeface="Canva Sans"/>
                <a:cs typeface="Canva Sans"/>
                <a:sym typeface="Canva Sans"/>
              </a:rPr>
              <a:t>rukkie</a:t>
            </a:r>
            <a:r>
              <a:rPr lang="en-US" sz="2700" dirty="0">
                <a:solidFill>
                  <a:srgbClr val="000000"/>
                </a:solidFill>
                <a:latin typeface="Canva Sans"/>
                <a:ea typeface="Canva Sans"/>
                <a:cs typeface="Canva Sans"/>
                <a:sym typeface="Canva Sans"/>
              </a:rPr>
              <a:t>…</a:t>
            </a:r>
          </a:p>
          <a:p>
            <a:pPr algn="l">
              <a:lnSpc>
                <a:spcPts val="5022"/>
              </a:lnSpc>
            </a:pPr>
            <a:r>
              <a:rPr lang="en-US" sz="2700" dirty="0" err="1">
                <a:solidFill>
                  <a:srgbClr val="000000"/>
                </a:solidFill>
                <a:latin typeface="Canva Sans"/>
                <a:ea typeface="Canva Sans"/>
                <a:cs typeface="Canva Sans"/>
                <a:sym typeface="Canva Sans"/>
              </a:rPr>
              <a:t>altyd</a:t>
            </a:r>
            <a:r>
              <a:rPr lang="en-US" sz="2700" dirty="0">
                <a:solidFill>
                  <a:srgbClr val="000000"/>
                </a:solidFill>
                <a:latin typeface="Canva Sans"/>
                <a:ea typeface="Canva Sans"/>
                <a:cs typeface="Canva Sans"/>
                <a:sym typeface="Canva Sans"/>
              </a:rPr>
              <a:t>…</a:t>
            </a:r>
          </a:p>
          <a:p>
            <a:pPr algn="l">
              <a:lnSpc>
                <a:spcPts val="5022"/>
              </a:lnSpc>
            </a:pPr>
            <a:r>
              <a:rPr lang="en-US" sz="2700" dirty="0" err="1">
                <a:solidFill>
                  <a:srgbClr val="000000"/>
                </a:solidFill>
                <a:latin typeface="Canva Sans"/>
                <a:ea typeface="Canva Sans"/>
                <a:cs typeface="Canva Sans"/>
                <a:sym typeface="Canva Sans"/>
              </a:rPr>
              <a:t>nogsteeds</a:t>
            </a:r>
            <a:r>
              <a:rPr lang="en-US" sz="2700" dirty="0">
                <a:solidFill>
                  <a:srgbClr val="000000"/>
                </a:solidFill>
                <a:latin typeface="Canva Sans"/>
                <a:ea typeface="Canva Sans"/>
                <a:cs typeface="Canva Sans"/>
                <a:sym typeface="Canva Sans"/>
              </a:rPr>
              <a:t>…</a:t>
            </a:r>
          </a:p>
          <a:p>
            <a:pPr algn="l">
              <a:lnSpc>
                <a:spcPts val="5022"/>
              </a:lnSpc>
            </a:pPr>
            <a:r>
              <a:rPr lang="en-US" sz="2700" dirty="0" err="1">
                <a:solidFill>
                  <a:srgbClr val="000000"/>
                </a:solidFill>
                <a:latin typeface="Canva Sans"/>
                <a:ea typeface="Canva Sans"/>
                <a:cs typeface="Canva Sans"/>
                <a:sym typeface="Canva Sans"/>
              </a:rPr>
              <a:t>saans</a:t>
            </a:r>
            <a:r>
              <a:rPr lang="en-US" sz="2700" dirty="0">
                <a:solidFill>
                  <a:srgbClr val="000000"/>
                </a:solidFill>
                <a:latin typeface="Canva Sans"/>
                <a:ea typeface="Canva Sans"/>
                <a:cs typeface="Canva Sans"/>
                <a:sym typeface="Canva Sans"/>
              </a:rPr>
              <a:t>…</a:t>
            </a:r>
          </a:p>
          <a:p>
            <a:pPr algn="l">
              <a:lnSpc>
                <a:spcPts val="5022"/>
              </a:lnSpc>
            </a:pPr>
            <a:endParaRPr lang="en-US" sz="2700" dirty="0">
              <a:solidFill>
                <a:srgbClr val="000000"/>
              </a:solidFill>
              <a:latin typeface="Canva Sans"/>
              <a:ea typeface="Canva Sans"/>
              <a:cs typeface="Canva Sans"/>
              <a:sym typeface="Canva Sans"/>
            </a:endParaRPr>
          </a:p>
          <a:p>
            <a:pPr algn="l">
              <a:lnSpc>
                <a:spcPts val="5022"/>
              </a:lnSpc>
            </a:pPr>
            <a:endParaRPr lang="en-US" sz="2700" dirty="0">
              <a:solidFill>
                <a:srgbClr val="000000"/>
              </a:solidFill>
              <a:latin typeface="Canva Sans"/>
              <a:ea typeface="Canva Sans"/>
              <a:cs typeface="Canva Sans"/>
              <a:sym typeface="Canva Sans"/>
            </a:endParaRPr>
          </a:p>
        </p:txBody>
      </p:sp>
      <p:sp>
        <p:nvSpPr>
          <p:cNvPr id="25" name="TextBox 25"/>
          <p:cNvSpPr txBox="1"/>
          <p:nvPr/>
        </p:nvSpPr>
        <p:spPr>
          <a:xfrm>
            <a:off x="10264896" y="500424"/>
            <a:ext cx="2541162" cy="9547101"/>
          </a:xfrm>
          <a:prstGeom prst="rect">
            <a:avLst/>
          </a:prstGeom>
        </p:spPr>
        <p:txBody>
          <a:bodyPr wrap="square" lIns="0" tIns="0" rIns="0" bIns="0" rtlCol="0" anchor="t">
            <a:spAutoFit/>
          </a:bodyPr>
          <a:lstStyle/>
          <a:p>
            <a:pPr algn="l">
              <a:lnSpc>
                <a:spcPts val="5022"/>
              </a:lnSpc>
            </a:pPr>
            <a:r>
              <a:rPr lang="en-US" sz="2700" dirty="0" err="1">
                <a:solidFill>
                  <a:srgbClr val="000000"/>
                </a:solidFill>
                <a:latin typeface="Canva Sans"/>
                <a:ea typeface="Canva Sans"/>
                <a:cs typeface="Canva Sans"/>
                <a:sym typeface="Canva Sans"/>
              </a:rPr>
              <a:t>dadelik</a:t>
            </a:r>
            <a:r>
              <a:rPr lang="en-US" sz="2700" dirty="0">
                <a:solidFill>
                  <a:srgbClr val="000000"/>
                </a:solidFill>
                <a:latin typeface="Canva Sans"/>
                <a:ea typeface="Canva Sans"/>
                <a:cs typeface="Canva Sans"/>
                <a:sym typeface="Canva Sans"/>
              </a:rPr>
              <a:t>…</a:t>
            </a:r>
          </a:p>
          <a:p>
            <a:pPr algn="l">
              <a:lnSpc>
                <a:spcPts val="5022"/>
              </a:lnSpc>
            </a:pPr>
            <a:r>
              <a:rPr lang="en-US" sz="2700" dirty="0" err="1">
                <a:solidFill>
                  <a:srgbClr val="000000"/>
                </a:solidFill>
                <a:latin typeface="Canva Sans"/>
                <a:ea typeface="Canva Sans"/>
                <a:cs typeface="Canva Sans"/>
                <a:sym typeface="Canva Sans"/>
              </a:rPr>
              <a:t>altyd</a:t>
            </a:r>
            <a:r>
              <a:rPr lang="en-US" sz="2700" dirty="0">
                <a:solidFill>
                  <a:srgbClr val="000000"/>
                </a:solidFill>
                <a:latin typeface="Canva Sans"/>
                <a:ea typeface="Canva Sans"/>
                <a:cs typeface="Canva Sans"/>
                <a:sym typeface="Canva Sans"/>
              </a:rPr>
              <a:t>…</a:t>
            </a:r>
          </a:p>
          <a:p>
            <a:pPr algn="l">
              <a:lnSpc>
                <a:spcPts val="5022"/>
              </a:lnSpc>
            </a:pPr>
            <a:r>
              <a:rPr lang="en-US" sz="2700" dirty="0" err="1">
                <a:solidFill>
                  <a:srgbClr val="000000"/>
                </a:solidFill>
                <a:latin typeface="Canva Sans"/>
                <a:ea typeface="Canva Sans"/>
                <a:cs typeface="Canva Sans"/>
                <a:sym typeface="Canva Sans"/>
              </a:rPr>
              <a:t>destyds</a:t>
            </a:r>
            <a:r>
              <a:rPr lang="en-US" sz="2700" dirty="0">
                <a:solidFill>
                  <a:srgbClr val="000000"/>
                </a:solidFill>
                <a:latin typeface="Canva Sans"/>
                <a:ea typeface="Canva Sans"/>
                <a:cs typeface="Canva Sans"/>
                <a:sym typeface="Canva Sans"/>
              </a:rPr>
              <a:t>…</a:t>
            </a:r>
          </a:p>
          <a:p>
            <a:pPr algn="l">
              <a:lnSpc>
                <a:spcPts val="5022"/>
              </a:lnSpc>
            </a:pPr>
            <a:r>
              <a:rPr lang="en-US" sz="2700" dirty="0" err="1">
                <a:solidFill>
                  <a:srgbClr val="000000"/>
                </a:solidFill>
                <a:latin typeface="Canva Sans"/>
                <a:ea typeface="Canva Sans"/>
                <a:cs typeface="Canva Sans"/>
                <a:sym typeface="Canva Sans"/>
              </a:rPr>
              <a:t>daagliks</a:t>
            </a:r>
            <a:r>
              <a:rPr lang="en-US" sz="2700" dirty="0">
                <a:solidFill>
                  <a:srgbClr val="000000"/>
                </a:solidFill>
                <a:latin typeface="Canva Sans"/>
                <a:ea typeface="Canva Sans"/>
                <a:cs typeface="Canva Sans"/>
                <a:sym typeface="Canva Sans"/>
              </a:rPr>
              <a:t>…</a:t>
            </a:r>
          </a:p>
          <a:p>
            <a:pPr algn="l">
              <a:lnSpc>
                <a:spcPts val="5022"/>
              </a:lnSpc>
            </a:pPr>
            <a:r>
              <a:rPr lang="en-US" sz="2700" dirty="0" err="1">
                <a:solidFill>
                  <a:srgbClr val="000000"/>
                </a:solidFill>
                <a:latin typeface="Canva Sans"/>
                <a:ea typeface="Canva Sans"/>
                <a:cs typeface="Canva Sans"/>
                <a:sym typeface="Canva Sans"/>
              </a:rPr>
              <a:t>weekliks</a:t>
            </a:r>
            <a:r>
              <a:rPr lang="en-US" sz="2700" dirty="0">
                <a:solidFill>
                  <a:srgbClr val="000000"/>
                </a:solidFill>
                <a:latin typeface="Canva Sans"/>
                <a:ea typeface="Canva Sans"/>
                <a:cs typeface="Canva Sans"/>
                <a:sym typeface="Canva Sans"/>
              </a:rPr>
              <a:t>…</a:t>
            </a:r>
          </a:p>
          <a:p>
            <a:pPr algn="l">
              <a:lnSpc>
                <a:spcPts val="5022"/>
              </a:lnSpc>
            </a:pPr>
            <a:r>
              <a:rPr lang="en-US" sz="2700" dirty="0" err="1">
                <a:solidFill>
                  <a:srgbClr val="000000"/>
                </a:solidFill>
                <a:latin typeface="Canva Sans"/>
                <a:ea typeface="Canva Sans"/>
                <a:cs typeface="Canva Sans"/>
                <a:sym typeface="Canva Sans"/>
              </a:rPr>
              <a:t>jaarliks</a:t>
            </a:r>
            <a:r>
              <a:rPr lang="en-US" sz="2700" dirty="0">
                <a:solidFill>
                  <a:srgbClr val="000000"/>
                </a:solidFill>
                <a:latin typeface="Canva Sans"/>
                <a:ea typeface="Canva Sans"/>
                <a:cs typeface="Canva Sans"/>
                <a:sym typeface="Canva Sans"/>
              </a:rPr>
              <a:t>…</a:t>
            </a:r>
          </a:p>
          <a:p>
            <a:pPr algn="l">
              <a:lnSpc>
                <a:spcPts val="5022"/>
              </a:lnSpc>
            </a:pPr>
            <a:r>
              <a:rPr lang="en-US" sz="2700" dirty="0" err="1">
                <a:solidFill>
                  <a:srgbClr val="000000"/>
                </a:solidFill>
                <a:latin typeface="Canva Sans"/>
                <a:ea typeface="Canva Sans"/>
                <a:cs typeface="Canva Sans"/>
                <a:sym typeface="Canva Sans"/>
              </a:rPr>
              <a:t>vroeg</a:t>
            </a:r>
            <a:r>
              <a:rPr lang="en-US" sz="2700" dirty="0">
                <a:solidFill>
                  <a:srgbClr val="000000"/>
                </a:solidFill>
                <a:latin typeface="Canva Sans"/>
                <a:ea typeface="Canva Sans"/>
                <a:cs typeface="Canva Sans"/>
                <a:sym typeface="Canva Sans"/>
              </a:rPr>
              <a:t>…</a:t>
            </a:r>
          </a:p>
          <a:p>
            <a:pPr algn="l">
              <a:lnSpc>
                <a:spcPts val="5022"/>
              </a:lnSpc>
            </a:pPr>
            <a:r>
              <a:rPr lang="en-US" sz="2700" dirty="0" err="1">
                <a:solidFill>
                  <a:srgbClr val="000000"/>
                </a:solidFill>
                <a:latin typeface="Canva Sans"/>
                <a:ea typeface="Canva Sans"/>
                <a:cs typeface="Canva Sans"/>
                <a:sym typeface="Canva Sans"/>
              </a:rPr>
              <a:t>laat</a:t>
            </a:r>
            <a:r>
              <a:rPr lang="en-US" sz="2700" dirty="0">
                <a:solidFill>
                  <a:srgbClr val="000000"/>
                </a:solidFill>
                <a:latin typeface="Canva Sans"/>
                <a:ea typeface="Canva Sans"/>
                <a:cs typeface="Canva Sans"/>
                <a:sym typeface="Canva Sans"/>
              </a:rPr>
              <a:t>…</a:t>
            </a:r>
          </a:p>
          <a:p>
            <a:pPr algn="l">
              <a:lnSpc>
                <a:spcPts val="5022"/>
              </a:lnSpc>
            </a:pPr>
            <a:r>
              <a:rPr lang="en-US" sz="2700" dirty="0">
                <a:solidFill>
                  <a:srgbClr val="000000"/>
                </a:solidFill>
                <a:latin typeface="Canva Sans"/>
                <a:ea typeface="Canva Sans"/>
                <a:cs typeface="Canva Sans"/>
                <a:sym typeface="Canva Sans"/>
              </a:rPr>
              <a:t>later…</a:t>
            </a:r>
          </a:p>
          <a:p>
            <a:pPr algn="l">
              <a:lnSpc>
                <a:spcPts val="5022"/>
              </a:lnSpc>
            </a:pPr>
            <a:r>
              <a:rPr lang="en-US" sz="2700" dirty="0" err="1">
                <a:solidFill>
                  <a:srgbClr val="000000"/>
                </a:solidFill>
                <a:latin typeface="Canva Sans"/>
                <a:ea typeface="Canva Sans"/>
                <a:cs typeface="Canva Sans"/>
                <a:sym typeface="Canva Sans"/>
              </a:rPr>
              <a:t>vroeër</a:t>
            </a:r>
            <a:r>
              <a:rPr lang="en-US" sz="2700" dirty="0">
                <a:solidFill>
                  <a:srgbClr val="000000"/>
                </a:solidFill>
                <a:latin typeface="Canva Sans"/>
                <a:ea typeface="Canva Sans"/>
                <a:cs typeface="Canva Sans"/>
                <a:sym typeface="Canva Sans"/>
              </a:rPr>
              <a:t>…</a:t>
            </a:r>
          </a:p>
          <a:p>
            <a:pPr algn="l">
              <a:lnSpc>
                <a:spcPts val="5022"/>
              </a:lnSpc>
            </a:pPr>
            <a:r>
              <a:rPr lang="en-US" sz="2700" dirty="0" err="1">
                <a:solidFill>
                  <a:srgbClr val="000000"/>
                </a:solidFill>
                <a:latin typeface="Canva Sans"/>
                <a:ea typeface="Canva Sans"/>
                <a:cs typeface="Canva Sans"/>
                <a:sym typeface="Canva Sans"/>
              </a:rPr>
              <a:t>smiddae</a:t>
            </a:r>
            <a:r>
              <a:rPr lang="en-US" sz="2700" dirty="0">
                <a:solidFill>
                  <a:srgbClr val="000000"/>
                </a:solidFill>
                <a:latin typeface="Canva Sans"/>
                <a:ea typeface="Canva Sans"/>
                <a:cs typeface="Canva Sans"/>
                <a:sym typeface="Canva Sans"/>
              </a:rPr>
              <a:t>…</a:t>
            </a:r>
          </a:p>
          <a:p>
            <a:pPr algn="l">
              <a:lnSpc>
                <a:spcPts val="5022"/>
              </a:lnSpc>
            </a:pPr>
            <a:r>
              <a:rPr lang="en-US" sz="2700" dirty="0" err="1">
                <a:solidFill>
                  <a:srgbClr val="000000"/>
                </a:solidFill>
                <a:latin typeface="Canva Sans"/>
                <a:ea typeface="Canva Sans"/>
                <a:cs typeface="Canva Sans"/>
                <a:sym typeface="Canva Sans"/>
              </a:rPr>
              <a:t>soms</a:t>
            </a:r>
            <a:r>
              <a:rPr lang="en-US" sz="2700" dirty="0">
                <a:solidFill>
                  <a:srgbClr val="000000"/>
                </a:solidFill>
                <a:latin typeface="Canva Sans"/>
                <a:ea typeface="Canva Sans"/>
                <a:cs typeface="Canva Sans"/>
                <a:sym typeface="Canva Sans"/>
              </a:rPr>
              <a:t>…</a:t>
            </a:r>
          </a:p>
          <a:p>
            <a:pPr algn="l">
              <a:lnSpc>
                <a:spcPts val="5022"/>
              </a:lnSpc>
            </a:pPr>
            <a:r>
              <a:rPr lang="en-US" sz="2700" dirty="0">
                <a:solidFill>
                  <a:srgbClr val="000000"/>
                </a:solidFill>
                <a:latin typeface="Canva Sans"/>
                <a:ea typeface="Canva Sans"/>
                <a:cs typeface="Canva Sans"/>
                <a:sym typeface="Canva Sans"/>
              </a:rPr>
              <a:t>nou-nou…</a:t>
            </a:r>
          </a:p>
          <a:p>
            <a:pPr algn="l">
              <a:lnSpc>
                <a:spcPts val="5022"/>
              </a:lnSpc>
            </a:pPr>
            <a:r>
              <a:rPr lang="en-US" sz="2700" dirty="0" err="1">
                <a:solidFill>
                  <a:srgbClr val="000000"/>
                </a:solidFill>
                <a:latin typeface="Canva Sans"/>
                <a:ea typeface="Canva Sans"/>
                <a:cs typeface="Canva Sans"/>
                <a:sym typeface="Canva Sans"/>
              </a:rPr>
              <a:t>eindelik</a:t>
            </a:r>
            <a:r>
              <a:rPr lang="en-US" sz="2700" dirty="0">
                <a:solidFill>
                  <a:srgbClr val="000000"/>
                </a:solidFill>
                <a:latin typeface="Canva Sans"/>
                <a:ea typeface="Canva Sans"/>
                <a:cs typeface="Canva Sans"/>
                <a:sym typeface="Canva Sans"/>
              </a:rPr>
              <a:t>…</a:t>
            </a:r>
          </a:p>
          <a:p>
            <a:pPr algn="l">
              <a:lnSpc>
                <a:spcPts val="5022"/>
              </a:lnSpc>
            </a:pPr>
            <a:endParaRPr lang="en-US" sz="2700" dirty="0">
              <a:solidFill>
                <a:srgbClr val="000000"/>
              </a:solidFill>
              <a:latin typeface="Canva Sans"/>
              <a:ea typeface="Canva Sans"/>
              <a:cs typeface="Canva Sans"/>
              <a:sym typeface="Canva Sans"/>
            </a:endParaRPr>
          </a:p>
        </p:txBody>
      </p:sp>
      <p:grpSp>
        <p:nvGrpSpPr>
          <p:cNvPr id="26" name="Group 26"/>
          <p:cNvGrpSpPr/>
          <p:nvPr/>
        </p:nvGrpSpPr>
        <p:grpSpPr>
          <a:xfrm>
            <a:off x="13116246" y="502145"/>
            <a:ext cx="2796638" cy="8870882"/>
            <a:chOff x="0" y="0"/>
            <a:chExt cx="730107" cy="2702784"/>
          </a:xfrm>
        </p:grpSpPr>
        <p:sp>
          <p:nvSpPr>
            <p:cNvPr id="27" name="Freeform 27"/>
            <p:cNvSpPr/>
            <p:nvPr/>
          </p:nvSpPr>
          <p:spPr>
            <a:xfrm>
              <a:off x="0" y="0"/>
              <a:ext cx="730107" cy="2702784"/>
            </a:xfrm>
            <a:custGeom>
              <a:avLst/>
              <a:gdLst/>
              <a:ahLst/>
              <a:cxnLst/>
              <a:rect l="l" t="t" r="r" b="b"/>
              <a:pathLst>
                <a:path w="730107" h="2702784">
                  <a:moveTo>
                    <a:pt x="64615" y="0"/>
                  </a:moveTo>
                  <a:lnTo>
                    <a:pt x="665492" y="0"/>
                  </a:lnTo>
                  <a:cubicBezTo>
                    <a:pt x="682629" y="0"/>
                    <a:pt x="699064" y="6808"/>
                    <a:pt x="711182" y="18925"/>
                  </a:cubicBezTo>
                  <a:cubicBezTo>
                    <a:pt x="723300" y="31043"/>
                    <a:pt x="730107" y="47478"/>
                    <a:pt x="730107" y="64615"/>
                  </a:cubicBezTo>
                  <a:lnTo>
                    <a:pt x="730107" y="2638168"/>
                  </a:lnTo>
                  <a:cubicBezTo>
                    <a:pt x="730107" y="2655306"/>
                    <a:pt x="723300" y="2671741"/>
                    <a:pt x="711182" y="2683858"/>
                  </a:cubicBezTo>
                  <a:cubicBezTo>
                    <a:pt x="699064" y="2695976"/>
                    <a:pt x="682629" y="2702784"/>
                    <a:pt x="665492" y="2702784"/>
                  </a:cubicBezTo>
                  <a:lnTo>
                    <a:pt x="64615" y="2702784"/>
                  </a:lnTo>
                  <a:cubicBezTo>
                    <a:pt x="47478" y="2702784"/>
                    <a:pt x="31043" y="2695976"/>
                    <a:pt x="18925" y="2683858"/>
                  </a:cubicBezTo>
                  <a:cubicBezTo>
                    <a:pt x="6808" y="2671741"/>
                    <a:pt x="0" y="2655306"/>
                    <a:pt x="0" y="2638168"/>
                  </a:cubicBezTo>
                  <a:lnTo>
                    <a:pt x="0" y="64615"/>
                  </a:lnTo>
                  <a:cubicBezTo>
                    <a:pt x="0" y="47478"/>
                    <a:pt x="6808" y="31043"/>
                    <a:pt x="18925" y="18925"/>
                  </a:cubicBezTo>
                  <a:cubicBezTo>
                    <a:pt x="31043" y="6808"/>
                    <a:pt x="47478" y="0"/>
                    <a:pt x="64615" y="0"/>
                  </a:cubicBezTo>
                  <a:close/>
                </a:path>
              </a:pathLst>
            </a:custGeom>
            <a:solidFill>
              <a:srgbClr val="FFFFFF"/>
            </a:solidFill>
            <a:ln w="38100" cap="sq">
              <a:solidFill>
                <a:srgbClr val="000000"/>
              </a:solidFill>
              <a:prstDash val="solid"/>
              <a:miter/>
            </a:ln>
          </p:spPr>
          <p:txBody>
            <a:bodyPr/>
            <a:lstStyle/>
            <a:p>
              <a:endParaRPr lang="af-ZA"/>
            </a:p>
          </p:txBody>
        </p:sp>
        <p:sp>
          <p:nvSpPr>
            <p:cNvPr id="28" name="TextBox 28"/>
            <p:cNvSpPr txBox="1"/>
            <p:nvPr/>
          </p:nvSpPr>
          <p:spPr>
            <a:xfrm>
              <a:off x="0" y="-28575"/>
              <a:ext cx="730107" cy="2731359"/>
            </a:xfrm>
            <a:prstGeom prst="rect">
              <a:avLst/>
            </a:prstGeom>
          </p:spPr>
          <p:txBody>
            <a:bodyPr lIns="50800" tIns="50800" rIns="50800" bIns="50800" rtlCol="0" anchor="ctr"/>
            <a:lstStyle/>
            <a:p>
              <a:pPr algn="ctr">
                <a:lnSpc>
                  <a:spcPts val="2034"/>
                </a:lnSpc>
              </a:pPr>
              <a:endParaRPr/>
            </a:p>
          </p:txBody>
        </p:sp>
      </p:grpSp>
      <p:sp>
        <p:nvSpPr>
          <p:cNvPr id="29" name="TextBox 29"/>
          <p:cNvSpPr txBox="1"/>
          <p:nvPr/>
        </p:nvSpPr>
        <p:spPr>
          <a:xfrm>
            <a:off x="13257598" y="647700"/>
            <a:ext cx="2511988" cy="6982296"/>
          </a:xfrm>
          <a:prstGeom prst="rect">
            <a:avLst/>
          </a:prstGeom>
        </p:spPr>
        <p:txBody>
          <a:bodyPr wrap="square" lIns="0" tIns="0" rIns="0" bIns="0" rtlCol="0" anchor="t">
            <a:spAutoFit/>
          </a:bodyPr>
          <a:lstStyle/>
          <a:p>
            <a:pPr algn="l">
              <a:lnSpc>
                <a:spcPts val="5022"/>
              </a:lnSpc>
            </a:pPr>
            <a:r>
              <a:rPr lang="en-US" sz="2700" dirty="0">
                <a:solidFill>
                  <a:srgbClr val="000000"/>
                </a:solidFill>
                <a:latin typeface="Canva Sans"/>
                <a:ea typeface="Canva Sans"/>
                <a:cs typeface="Canva Sans"/>
                <a:sym typeface="Canva Sans"/>
              </a:rPr>
              <a:t>toe…</a:t>
            </a:r>
          </a:p>
          <a:p>
            <a:pPr algn="l">
              <a:lnSpc>
                <a:spcPts val="5022"/>
              </a:lnSpc>
            </a:pPr>
            <a:r>
              <a:rPr lang="en-US" sz="2700" dirty="0" err="1">
                <a:solidFill>
                  <a:srgbClr val="000000"/>
                </a:solidFill>
                <a:latin typeface="Canva Sans"/>
                <a:ea typeface="Canva Sans"/>
                <a:cs typeface="Canva Sans"/>
                <a:sym typeface="Canva Sans"/>
              </a:rPr>
              <a:t>partykeer</a:t>
            </a:r>
            <a:r>
              <a:rPr lang="en-US" sz="2700" dirty="0">
                <a:solidFill>
                  <a:srgbClr val="000000"/>
                </a:solidFill>
                <a:latin typeface="Canva Sans"/>
                <a:ea typeface="Canva Sans"/>
                <a:cs typeface="Canva Sans"/>
                <a:sym typeface="Canva Sans"/>
              </a:rPr>
              <a:t>…</a:t>
            </a:r>
          </a:p>
          <a:p>
            <a:pPr algn="l">
              <a:lnSpc>
                <a:spcPts val="5022"/>
              </a:lnSpc>
            </a:pPr>
            <a:r>
              <a:rPr lang="en-US" sz="2700" dirty="0" err="1">
                <a:solidFill>
                  <a:srgbClr val="000000"/>
                </a:solidFill>
                <a:latin typeface="Canva Sans"/>
                <a:ea typeface="Canva Sans"/>
                <a:cs typeface="Canva Sans"/>
                <a:sym typeface="Canva Sans"/>
              </a:rPr>
              <a:t>vanmiddag</a:t>
            </a:r>
            <a:r>
              <a:rPr lang="en-US" sz="2700" dirty="0">
                <a:solidFill>
                  <a:srgbClr val="000000"/>
                </a:solidFill>
                <a:latin typeface="Canva Sans"/>
                <a:ea typeface="Canva Sans"/>
                <a:cs typeface="Canva Sans"/>
                <a:sym typeface="Canva Sans"/>
              </a:rPr>
              <a:t>…</a:t>
            </a:r>
          </a:p>
          <a:p>
            <a:pPr algn="l">
              <a:lnSpc>
                <a:spcPts val="5022"/>
              </a:lnSpc>
            </a:pPr>
            <a:r>
              <a:rPr lang="en-US" sz="2700" dirty="0" err="1">
                <a:solidFill>
                  <a:srgbClr val="000000"/>
                </a:solidFill>
                <a:latin typeface="Canva Sans"/>
                <a:ea typeface="Canva Sans"/>
                <a:cs typeface="Canva Sans"/>
                <a:sym typeface="Canva Sans"/>
              </a:rPr>
              <a:t>vanoggend</a:t>
            </a:r>
            <a:r>
              <a:rPr lang="en-US" sz="2700" dirty="0">
                <a:solidFill>
                  <a:srgbClr val="000000"/>
                </a:solidFill>
                <a:latin typeface="Canva Sans"/>
                <a:ea typeface="Canva Sans"/>
                <a:cs typeface="Canva Sans"/>
                <a:sym typeface="Canva Sans"/>
              </a:rPr>
              <a:t>…</a:t>
            </a:r>
          </a:p>
          <a:p>
            <a:pPr algn="l">
              <a:lnSpc>
                <a:spcPts val="5022"/>
              </a:lnSpc>
            </a:pPr>
            <a:r>
              <a:rPr lang="en-US" sz="2700" dirty="0" err="1">
                <a:solidFill>
                  <a:srgbClr val="000000"/>
                </a:solidFill>
                <a:latin typeface="Canva Sans"/>
                <a:ea typeface="Canva Sans"/>
                <a:cs typeface="Canva Sans"/>
                <a:sym typeface="Canva Sans"/>
              </a:rPr>
              <a:t>netnou</a:t>
            </a:r>
            <a:r>
              <a:rPr lang="en-US" sz="2700" dirty="0">
                <a:solidFill>
                  <a:srgbClr val="000000"/>
                </a:solidFill>
                <a:latin typeface="Canva Sans"/>
                <a:ea typeface="Canva Sans"/>
                <a:cs typeface="Canva Sans"/>
                <a:sym typeface="Canva Sans"/>
              </a:rPr>
              <a:t>…</a:t>
            </a:r>
          </a:p>
          <a:p>
            <a:pPr algn="l">
              <a:lnSpc>
                <a:spcPts val="5022"/>
              </a:lnSpc>
            </a:pPr>
            <a:r>
              <a:rPr lang="en-US" sz="2700" dirty="0">
                <a:solidFill>
                  <a:srgbClr val="000000"/>
                </a:solidFill>
                <a:latin typeface="Canva Sans"/>
                <a:ea typeface="Canva Sans"/>
                <a:cs typeface="Canva Sans"/>
                <a:sym typeface="Canva Sans"/>
              </a:rPr>
              <a:t>nou…</a:t>
            </a:r>
          </a:p>
          <a:p>
            <a:pPr algn="l">
              <a:lnSpc>
                <a:spcPts val="5022"/>
              </a:lnSpc>
            </a:pPr>
            <a:r>
              <a:rPr lang="en-US" sz="2700" dirty="0">
                <a:solidFill>
                  <a:srgbClr val="000000"/>
                </a:solidFill>
                <a:latin typeface="Canva Sans"/>
                <a:ea typeface="Canva Sans"/>
                <a:cs typeface="Canva Sans"/>
                <a:sym typeface="Canva Sans"/>
              </a:rPr>
              <a:t>dan…</a:t>
            </a:r>
          </a:p>
          <a:p>
            <a:pPr algn="l">
              <a:lnSpc>
                <a:spcPts val="5022"/>
              </a:lnSpc>
            </a:pPr>
            <a:r>
              <a:rPr lang="en-US" sz="2700" dirty="0" err="1">
                <a:solidFill>
                  <a:srgbClr val="000000"/>
                </a:solidFill>
                <a:latin typeface="Canva Sans"/>
                <a:ea typeface="Canva Sans"/>
                <a:cs typeface="Canva Sans"/>
                <a:sym typeface="Canva Sans"/>
              </a:rPr>
              <a:t>voorheen</a:t>
            </a:r>
            <a:r>
              <a:rPr lang="en-US" sz="2700" dirty="0">
                <a:solidFill>
                  <a:srgbClr val="000000"/>
                </a:solidFill>
                <a:latin typeface="Canva Sans"/>
                <a:ea typeface="Canva Sans"/>
                <a:cs typeface="Canva Sans"/>
                <a:sym typeface="Canva Sans"/>
              </a:rPr>
              <a:t>…</a:t>
            </a:r>
          </a:p>
          <a:p>
            <a:pPr algn="l">
              <a:lnSpc>
                <a:spcPts val="5022"/>
              </a:lnSpc>
            </a:pPr>
            <a:r>
              <a:rPr lang="en-US" sz="2700" dirty="0" err="1">
                <a:solidFill>
                  <a:srgbClr val="000000"/>
                </a:solidFill>
                <a:latin typeface="Canva Sans"/>
                <a:ea typeface="Canva Sans"/>
                <a:cs typeface="Canva Sans"/>
                <a:sym typeface="Canva Sans"/>
              </a:rPr>
              <a:t>onlangs</a:t>
            </a:r>
            <a:r>
              <a:rPr lang="en-US" sz="2700" dirty="0">
                <a:solidFill>
                  <a:srgbClr val="000000"/>
                </a:solidFill>
                <a:latin typeface="Canva Sans"/>
                <a:ea typeface="Canva Sans"/>
                <a:cs typeface="Canva Sans"/>
                <a:sym typeface="Canva Sans"/>
              </a:rPr>
              <a:t>…</a:t>
            </a:r>
          </a:p>
          <a:p>
            <a:pPr algn="l">
              <a:lnSpc>
                <a:spcPts val="5022"/>
              </a:lnSpc>
            </a:pPr>
            <a:r>
              <a:rPr lang="en-US" sz="2700" dirty="0" err="1">
                <a:solidFill>
                  <a:srgbClr val="000000"/>
                </a:solidFill>
                <a:latin typeface="Canva Sans"/>
                <a:ea typeface="Canva Sans"/>
                <a:cs typeface="Canva Sans"/>
                <a:sym typeface="Canva Sans"/>
              </a:rPr>
              <a:t>agterna</a:t>
            </a:r>
            <a:r>
              <a:rPr lang="en-US" sz="2700" dirty="0">
                <a:solidFill>
                  <a:srgbClr val="000000"/>
                </a:solidFill>
                <a:latin typeface="Canva Sans"/>
                <a:ea typeface="Canva Sans"/>
                <a:cs typeface="Canva Sans"/>
                <a:sym typeface="Canva Sans"/>
              </a:rPr>
              <a:t>…</a:t>
            </a:r>
          </a:p>
          <a:p>
            <a:pPr algn="l">
              <a:lnSpc>
                <a:spcPts val="5022"/>
              </a:lnSpc>
            </a:pPr>
            <a:r>
              <a:rPr lang="en-US" sz="2700" dirty="0">
                <a:solidFill>
                  <a:srgbClr val="000000"/>
                </a:solidFill>
                <a:latin typeface="Canva Sans"/>
                <a:ea typeface="Canva Sans"/>
                <a:cs typeface="Canva Sans"/>
                <a:sym typeface="Canva Sans"/>
              </a:rPr>
              <a:t>nooit…</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TotalTime>
  <Words>245</Words>
  <Application>Microsoft Office PowerPoint</Application>
  <PresentationFormat>Custom</PresentationFormat>
  <Paragraphs>69</Paragraphs>
  <Slides>4</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4</vt:i4>
      </vt:variant>
    </vt:vector>
  </HeadingPairs>
  <TitlesOfParts>
    <vt:vector size="13" baseType="lpstr">
      <vt:lpstr>Poppins</vt:lpstr>
      <vt:lpstr>Dynapuff Bold</vt:lpstr>
      <vt:lpstr>Arial</vt:lpstr>
      <vt:lpstr>League Spartan</vt:lpstr>
      <vt:lpstr>Canva Sans Bold</vt:lpstr>
      <vt:lpstr>Poppins Bold</vt:lpstr>
      <vt:lpstr>Calibri</vt:lpstr>
      <vt:lpstr>Canva Sans</vt:lpstr>
      <vt:lpstr>Office Theme</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TYDWOORDE</dc:title>
  <cp:lastModifiedBy>Marelize Swanepoel</cp:lastModifiedBy>
  <cp:revision>1</cp:revision>
  <dcterms:created xsi:type="dcterms:W3CDTF">2006-08-16T00:00:00Z</dcterms:created>
  <dcterms:modified xsi:type="dcterms:W3CDTF">2025-05-10T07:33:28Z</dcterms:modified>
  <dc:identifier>DAGnBuor4WY</dc:identifier>
</cp:coreProperties>
</file>